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82" r:id="rId6"/>
    <p:sldId id="265" r:id="rId7"/>
    <p:sldId id="290" r:id="rId8"/>
    <p:sldId id="275" r:id="rId9"/>
    <p:sldId id="292" r:id="rId10"/>
    <p:sldId id="279" r:id="rId11"/>
    <p:sldId id="258" r:id="rId12"/>
    <p:sldId id="294" r:id="rId13"/>
    <p:sldId id="281" r:id="rId14"/>
    <p:sldId id="297" r:id="rId15"/>
    <p:sldId id="299" r:id="rId16"/>
    <p:sldId id="283" r:id="rId17"/>
    <p:sldId id="284" r:id="rId18"/>
    <p:sldId id="286" r:id="rId19"/>
    <p:sldId id="289" r:id="rId20"/>
  </p:sldIdLst>
  <p:sldSz cx="12188825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280" autoAdjust="0"/>
  </p:normalViewPr>
  <p:slideViewPr>
    <p:cSldViewPr>
      <p:cViewPr varScale="1">
        <p:scale>
          <a:sx n="116" d="100"/>
          <a:sy n="116" d="100"/>
        </p:scale>
        <p:origin x="-360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A035A-685F-4BB3-A280-F27D83B3D7C3}" type="doc">
      <dgm:prSet loTypeId="urn:microsoft.com/office/officeart/2005/8/layout/cycle7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38818DA7-94E3-450A-B80D-572D7A6AD70F}">
      <dgm:prSet phldrT="[Текст]"/>
      <dgm:spPr>
        <a:solidFill>
          <a:srgbClr val="C00000"/>
        </a:solidFill>
      </dgm:spPr>
      <dgm:t>
        <a:bodyPr/>
        <a:lstStyle/>
        <a:p>
          <a:r>
            <a:rPr lang="uk-UA" dirty="0" smtClean="0"/>
            <a:t>Занепокоєння</a:t>
          </a:r>
          <a:endParaRPr lang="uk-UA" dirty="0"/>
        </a:p>
      </dgm:t>
    </dgm:pt>
    <dgm:pt modelId="{DCE9BA4E-A2C4-4BDB-90B5-486CEA54AA79}" type="parTrans" cxnId="{D0B7C7EC-C0DD-431A-BD9C-4270EFBE3ED5}">
      <dgm:prSet/>
      <dgm:spPr/>
      <dgm:t>
        <a:bodyPr/>
        <a:lstStyle/>
        <a:p>
          <a:endParaRPr lang="uk-UA"/>
        </a:p>
      </dgm:t>
    </dgm:pt>
    <dgm:pt modelId="{0C534239-8DBD-4B72-8355-FA722E8CB811}" type="sibTrans" cxnId="{D0B7C7EC-C0DD-431A-BD9C-4270EFBE3ED5}">
      <dgm:prSet/>
      <dgm:spPr/>
      <dgm:t>
        <a:bodyPr/>
        <a:lstStyle/>
        <a:p>
          <a:endParaRPr lang="uk-UA"/>
        </a:p>
      </dgm:t>
    </dgm:pt>
    <dgm:pt modelId="{5E817944-E60D-4219-8465-32BE78BEF45D}">
      <dgm:prSet phldrT="[Текст]"/>
      <dgm:spPr>
        <a:solidFill>
          <a:srgbClr val="C00000"/>
        </a:solidFill>
      </dgm:spPr>
      <dgm:t>
        <a:bodyPr/>
        <a:lstStyle/>
        <a:p>
          <a:r>
            <a:rPr lang="uk-UA" dirty="0" smtClean="0"/>
            <a:t>Інформація</a:t>
          </a:r>
          <a:endParaRPr lang="uk-UA" dirty="0"/>
        </a:p>
      </dgm:t>
    </dgm:pt>
    <dgm:pt modelId="{A61EF396-9A5D-4241-8D7F-38F3A42D0075}" type="parTrans" cxnId="{FF65ACB4-B326-47CF-84BB-EFFBF31B2AA1}">
      <dgm:prSet/>
      <dgm:spPr/>
      <dgm:t>
        <a:bodyPr/>
        <a:lstStyle/>
        <a:p>
          <a:endParaRPr lang="uk-UA"/>
        </a:p>
      </dgm:t>
    </dgm:pt>
    <dgm:pt modelId="{8A51E116-B2B3-4DEA-9045-E515C5D96181}" type="sibTrans" cxnId="{FF65ACB4-B326-47CF-84BB-EFFBF31B2AA1}">
      <dgm:prSet/>
      <dgm:spPr/>
      <dgm:t>
        <a:bodyPr/>
        <a:lstStyle/>
        <a:p>
          <a:endParaRPr lang="uk-UA"/>
        </a:p>
      </dgm:t>
    </dgm:pt>
    <dgm:pt modelId="{82CCE13A-7200-495E-B54B-61080EE2D126}">
      <dgm:prSet phldrT="[Текст]"/>
      <dgm:spPr>
        <a:solidFill>
          <a:srgbClr val="C00000"/>
        </a:solidFill>
      </dgm:spPr>
      <dgm:t>
        <a:bodyPr/>
        <a:lstStyle/>
        <a:p>
          <a:r>
            <a:rPr lang="uk-UA" dirty="0" smtClean="0"/>
            <a:t>Дії</a:t>
          </a:r>
          <a:endParaRPr lang="uk-UA" dirty="0"/>
        </a:p>
      </dgm:t>
    </dgm:pt>
    <dgm:pt modelId="{31C42F87-37C8-496F-8F19-327E9753B31F}" type="parTrans" cxnId="{654573B1-1501-49BD-8A54-71052775E364}">
      <dgm:prSet/>
      <dgm:spPr/>
      <dgm:t>
        <a:bodyPr/>
        <a:lstStyle/>
        <a:p>
          <a:endParaRPr lang="uk-UA"/>
        </a:p>
      </dgm:t>
    </dgm:pt>
    <dgm:pt modelId="{100C871D-F225-4F03-A569-5896745BE532}" type="sibTrans" cxnId="{654573B1-1501-49BD-8A54-71052775E364}">
      <dgm:prSet/>
      <dgm:spPr/>
      <dgm:t>
        <a:bodyPr/>
        <a:lstStyle/>
        <a:p>
          <a:endParaRPr lang="uk-UA"/>
        </a:p>
      </dgm:t>
    </dgm:pt>
    <dgm:pt modelId="{F67CFB8E-6025-47F6-B296-8EEC9D93C046}" type="pres">
      <dgm:prSet presAssocID="{5BAA035A-685F-4BB3-A280-F27D83B3D7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00E9BF8-92EF-4E9D-B458-52AD7575139F}" type="pres">
      <dgm:prSet presAssocID="{38818DA7-94E3-450A-B80D-572D7A6AD7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C0143C-3967-455B-A1BE-92EAB8030432}" type="pres">
      <dgm:prSet presAssocID="{0C534239-8DBD-4B72-8355-FA722E8CB811}" presName="sibTrans" presStyleLbl="sibTrans2D1" presStyleIdx="0" presStyleCnt="3"/>
      <dgm:spPr/>
      <dgm:t>
        <a:bodyPr/>
        <a:lstStyle/>
        <a:p>
          <a:endParaRPr lang="uk-UA"/>
        </a:p>
      </dgm:t>
    </dgm:pt>
    <dgm:pt modelId="{A5DC51A8-897D-4539-A990-63803640A549}" type="pres">
      <dgm:prSet presAssocID="{0C534239-8DBD-4B72-8355-FA722E8CB811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3140EAEC-3C83-4001-B443-FDC475430F27}" type="pres">
      <dgm:prSet presAssocID="{5E817944-E60D-4219-8465-32BE78BEF4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2E4004-8307-43C7-861E-3C652B248966}" type="pres">
      <dgm:prSet presAssocID="{8A51E116-B2B3-4DEA-9045-E515C5D96181}" presName="sibTrans" presStyleLbl="sibTrans2D1" presStyleIdx="1" presStyleCnt="3"/>
      <dgm:spPr/>
      <dgm:t>
        <a:bodyPr/>
        <a:lstStyle/>
        <a:p>
          <a:endParaRPr lang="uk-UA"/>
        </a:p>
      </dgm:t>
    </dgm:pt>
    <dgm:pt modelId="{709E97A1-A519-48EC-9084-BDA317B550A5}" type="pres">
      <dgm:prSet presAssocID="{8A51E116-B2B3-4DEA-9045-E515C5D96181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9FC47A9E-E4DC-42C8-A456-6F8531523F5C}" type="pres">
      <dgm:prSet presAssocID="{82CCE13A-7200-495E-B54B-61080EE2D1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04251F-D460-46D2-9EED-51C8B135CDE6}" type="pres">
      <dgm:prSet presAssocID="{100C871D-F225-4F03-A569-5896745BE532}" presName="sibTrans" presStyleLbl="sibTrans2D1" presStyleIdx="2" presStyleCnt="3"/>
      <dgm:spPr/>
      <dgm:t>
        <a:bodyPr/>
        <a:lstStyle/>
        <a:p>
          <a:endParaRPr lang="uk-UA"/>
        </a:p>
      </dgm:t>
    </dgm:pt>
    <dgm:pt modelId="{25EE5977-802E-4F55-BD29-B3435E928E57}" type="pres">
      <dgm:prSet presAssocID="{100C871D-F225-4F03-A569-5896745BE532}" presName="connectorText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D0B7C7EC-C0DD-431A-BD9C-4270EFBE3ED5}" srcId="{5BAA035A-685F-4BB3-A280-F27D83B3D7C3}" destId="{38818DA7-94E3-450A-B80D-572D7A6AD70F}" srcOrd="0" destOrd="0" parTransId="{DCE9BA4E-A2C4-4BDB-90B5-486CEA54AA79}" sibTransId="{0C534239-8DBD-4B72-8355-FA722E8CB811}"/>
    <dgm:cxn modelId="{D4C03981-F25B-436D-A852-7682B6D60FED}" type="presOf" srcId="{8A51E116-B2B3-4DEA-9045-E515C5D96181}" destId="{DA2E4004-8307-43C7-861E-3C652B248966}" srcOrd="0" destOrd="0" presId="urn:microsoft.com/office/officeart/2005/8/layout/cycle7"/>
    <dgm:cxn modelId="{4EABB48E-3FDC-41F0-B847-795882879DFD}" type="presOf" srcId="{0C534239-8DBD-4B72-8355-FA722E8CB811}" destId="{6DC0143C-3967-455B-A1BE-92EAB8030432}" srcOrd="0" destOrd="0" presId="urn:microsoft.com/office/officeart/2005/8/layout/cycle7"/>
    <dgm:cxn modelId="{FF65ACB4-B326-47CF-84BB-EFFBF31B2AA1}" srcId="{5BAA035A-685F-4BB3-A280-F27D83B3D7C3}" destId="{5E817944-E60D-4219-8465-32BE78BEF45D}" srcOrd="1" destOrd="0" parTransId="{A61EF396-9A5D-4241-8D7F-38F3A42D0075}" sibTransId="{8A51E116-B2B3-4DEA-9045-E515C5D96181}"/>
    <dgm:cxn modelId="{B52C5DEF-869D-4960-8EF8-65515A4D0B58}" type="presOf" srcId="{100C871D-F225-4F03-A569-5896745BE532}" destId="{25EE5977-802E-4F55-BD29-B3435E928E57}" srcOrd="1" destOrd="0" presId="urn:microsoft.com/office/officeart/2005/8/layout/cycle7"/>
    <dgm:cxn modelId="{654573B1-1501-49BD-8A54-71052775E364}" srcId="{5BAA035A-685F-4BB3-A280-F27D83B3D7C3}" destId="{82CCE13A-7200-495E-B54B-61080EE2D126}" srcOrd="2" destOrd="0" parTransId="{31C42F87-37C8-496F-8F19-327E9753B31F}" sibTransId="{100C871D-F225-4F03-A569-5896745BE532}"/>
    <dgm:cxn modelId="{C7D51A03-E979-426D-B8E5-3FAEF7EA6C73}" type="presOf" srcId="{5BAA035A-685F-4BB3-A280-F27D83B3D7C3}" destId="{F67CFB8E-6025-47F6-B296-8EEC9D93C046}" srcOrd="0" destOrd="0" presId="urn:microsoft.com/office/officeart/2005/8/layout/cycle7"/>
    <dgm:cxn modelId="{61548498-672A-4439-8740-CAA8A15A0E0E}" type="presOf" srcId="{8A51E116-B2B3-4DEA-9045-E515C5D96181}" destId="{709E97A1-A519-48EC-9084-BDA317B550A5}" srcOrd="1" destOrd="0" presId="urn:microsoft.com/office/officeart/2005/8/layout/cycle7"/>
    <dgm:cxn modelId="{9690DCAC-1E71-4E8B-8A23-363B59DDEA3F}" type="presOf" srcId="{100C871D-F225-4F03-A569-5896745BE532}" destId="{2004251F-D460-46D2-9EED-51C8B135CDE6}" srcOrd="0" destOrd="0" presId="urn:microsoft.com/office/officeart/2005/8/layout/cycle7"/>
    <dgm:cxn modelId="{38FE9BBF-18FC-4CC5-8FB2-07BB60BC8969}" type="presOf" srcId="{0C534239-8DBD-4B72-8355-FA722E8CB811}" destId="{A5DC51A8-897D-4539-A990-63803640A549}" srcOrd="1" destOrd="0" presId="urn:microsoft.com/office/officeart/2005/8/layout/cycle7"/>
    <dgm:cxn modelId="{616C5A86-53CE-485C-922A-CAEBFC833C4D}" type="presOf" srcId="{82CCE13A-7200-495E-B54B-61080EE2D126}" destId="{9FC47A9E-E4DC-42C8-A456-6F8531523F5C}" srcOrd="0" destOrd="0" presId="urn:microsoft.com/office/officeart/2005/8/layout/cycle7"/>
    <dgm:cxn modelId="{D3046AC7-DEF5-4005-93AE-1BFB03A9EBD0}" type="presOf" srcId="{38818DA7-94E3-450A-B80D-572D7A6AD70F}" destId="{500E9BF8-92EF-4E9D-B458-52AD7575139F}" srcOrd="0" destOrd="0" presId="urn:microsoft.com/office/officeart/2005/8/layout/cycle7"/>
    <dgm:cxn modelId="{7957E7F6-904C-44D2-BD52-9DA2B0BECDAD}" type="presOf" srcId="{5E817944-E60D-4219-8465-32BE78BEF45D}" destId="{3140EAEC-3C83-4001-B443-FDC475430F27}" srcOrd="0" destOrd="0" presId="urn:microsoft.com/office/officeart/2005/8/layout/cycle7"/>
    <dgm:cxn modelId="{4AD22929-FEAE-4865-9FFD-52A3828251BF}" type="presParOf" srcId="{F67CFB8E-6025-47F6-B296-8EEC9D93C046}" destId="{500E9BF8-92EF-4E9D-B458-52AD7575139F}" srcOrd="0" destOrd="0" presId="urn:microsoft.com/office/officeart/2005/8/layout/cycle7"/>
    <dgm:cxn modelId="{F483B859-AC15-4CB9-ADD4-185A65E8C1E7}" type="presParOf" srcId="{F67CFB8E-6025-47F6-B296-8EEC9D93C046}" destId="{6DC0143C-3967-455B-A1BE-92EAB8030432}" srcOrd="1" destOrd="0" presId="urn:microsoft.com/office/officeart/2005/8/layout/cycle7"/>
    <dgm:cxn modelId="{3CD729AC-B5F4-45AE-8CC2-C5559E70C107}" type="presParOf" srcId="{6DC0143C-3967-455B-A1BE-92EAB8030432}" destId="{A5DC51A8-897D-4539-A990-63803640A549}" srcOrd="0" destOrd="0" presId="urn:microsoft.com/office/officeart/2005/8/layout/cycle7"/>
    <dgm:cxn modelId="{22987C61-F790-463D-A61D-D49775801537}" type="presParOf" srcId="{F67CFB8E-6025-47F6-B296-8EEC9D93C046}" destId="{3140EAEC-3C83-4001-B443-FDC475430F27}" srcOrd="2" destOrd="0" presId="urn:microsoft.com/office/officeart/2005/8/layout/cycle7"/>
    <dgm:cxn modelId="{4C3DEDE1-3D02-4612-8615-B04F8594708E}" type="presParOf" srcId="{F67CFB8E-6025-47F6-B296-8EEC9D93C046}" destId="{DA2E4004-8307-43C7-861E-3C652B248966}" srcOrd="3" destOrd="0" presId="urn:microsoft.com/office/officeart/2005/8/layout/cycle7"/>
    <dgm:cxn modelId="{5890FDD6-E607-4DB1-B6BE-AE115450FC0B}" type="presParOf" srcId="{DA2E4004-8307-43C7-861E-3C652B248966}" destId="{709E97A1-A519-48EC-9084-BDA317B550A5}" srcOrd="0" destOrd="0" presId="urn:microsoft.com/office/officeart/2005/8/layout/cycle7"/>
    <dgm:cxn modelId="{441FD7CB-A795-49BE-8B3C-91B03957DA05}" type="presParOf" srcId="{F67CFB8E-6025-47F6-B296-8EEC9D93C046}" destId="{9FC47A9E-E4DC-42C8-A456-6F8531523F5C}" srcOrd="4" destOrd="0" presId="urn:microsoft.com/office/officeart/2005/8/layout/cycle7"/>
    <dgm:cxn modelId="{439C97C3-3966-4D88-B731-72ED0A4ED00F}" type="presParOf" srcId="{F67CFB8E-6025-47F6-B296-8EEC9D93C046}" destId="{2004251F-D460-46D2-9EED-51C8B135CDE6}" srcOrd="5" destOrd="0" presId="urn:microsoft.com/office/officeart/2005/8/layout/cycle7"/>
    <dgm:cxn modelId="{2C7F2E96-72F5-4C4D-B754-6494682DB211}" type="presParOf" srcId="{2004251F-D460-46D2-9EED-51C8B135CDE6}" destId="{25EE5977-802E-4F55-BD29-B3435E928E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E9BF8-92EF-4E9D-B458-52AD7575139F}">
      <dsp:nvSpPr>
        <dsp:cNvPr id="0" name=""/>
        <dsp:cNvSpPr/>
      </dsp:nvSpPr>
      <dsp:spPr>
        <a:xfrm>
          <a:off x="3550498" y="1267"/>
          <a:ext cx="1876065" cy="93803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Занепокоєння</a:t>
          </a:r>
          <a:endParaRPr lang="uk-UA" sz="2000" kern="1200" dirty="0"/>
        </a:p>
      </dsp:txBody>
      <dsp:txXfrm>
        <a:off x="3577972" y="28741"/>
        <a:ext cx="1821117" cy="883084"/>
      </dsp:txXfrm>
    </dsp:sp>
    <dsp:sp modelId="{6DC0143C-3967-455B-A1BE-92EAB8030432}">
      <dsp:nvSpPr>
        <dsp:cNvPr id="0" name=""/>
        <dsp:cNvSpPr/>
      </dsp:nvSpPr>
      <dsp:spPr>
        <a:xfrm rot="3600000">
          <a:off x="4774033" y="1648248"/>
          <a:ext cx="978741" cy="3283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4872526" y="1713910"/>
        <a:ext cx="781755" cy="196987"/>
      </dsp:txXfrm>
    </dsp:sp>
    <dsp:sp modelId="{3140EAEC-3C83-4001-B443-FDC475430F27}">
      <dsp:nvSpPr>
        <dsp:cNvPr id="0" name=""/>
        <dsp:cNvSpPr/>
      </dsp:nvSpPr>
      <dsp:spPr>
        <a:xfrm>
          <a:off x="5100245" y="2685507"/>
          <a:ext cx="1876065" cy="93803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Інформація</a:t>
          </a:r>
          <a:endParaRPr lang="uk-UA" sz="2000" kern="1200" dirty="0"/>
        </a:p>
      </dsp:txBody>
      <dsp:txXfrm>
        <a:off x="5127719" y="2712981"/>
        <a:ext cx="1821117" cy="883084"/>
      </dsp:txXfrm>
    </dsp:sp>
    <dsp:sp modelId="{DA2E4004-8307-43C7-861E-3C652B248966}">
      <dsp:nvSpPr>
        <dsp:cNvPr id="0" name=""/>
        <dsp:cNvSpPr/>
      </dsp:nvSpPr>
      <dsp:spPr>
        <a:xfrm rot="10800000">
          <a:off x="3999160" y="2990368"/>
          <a:ext cx="978741" cy="3283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 rot="10800000">
        <a:off x="4097653" y="3056030"/>
        <a:ext cx="781755" cy="196987"/>
      </dsp:txXfrm>
    </dsp:sp>
    <dsp:sp modelId="{9FC47A9E-E4DC-42C8-A456-6F8531523F5C}">
      <dsp:nvSpPr>
        <dsp:cNvPr id="0" name=""/>
        <dsp:cNvSpPr/>
      </dsp:nvSpPr>
      <dsp:spPr>
        <a:xfrm>
          <a:off x="2000751" y="2685507"/>
          <a:ext cx="1876065" cy="93803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Дії</a:t>
          </a:r>
          <a:endParaRPr lang="uk-UA" sz="2000" kern="1200" dirty="0"/>
        </a:p>
      </dsp:txBody>
      <dsp:txXfrm>
        <a:off x="2028225" y="2712981"/>
        <a:ext cx="1821117" cy="883084"/>
      </dsp:txXfrm>
    </dsp:sp>
    <dsp:sp modelId="{2004251F-D460-46D2-9EED-51C8B135CDE6}">
      <dsp:nvSpPr>
        <dsp:cNvPr id="0" name=""/>
        <dsp:cNvSpPr/>
      </dsp:nvSpPr>
      <dsp:spPr>
        <a:xfrm rot="18000000">
          <a:off x="3224287" y="1648248"/>
          <a:ext cx="978741" cy="3283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3322780" y="1713910"/>
        <a:ext cx="781755" cy="196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4E9331-1D2A-4E93-AAEF-3F4001BB4DDC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BECE1E-B004-410A-909E-8E6C3585D80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3679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FD0055-17F0-48AA-9233-0DAD71CE2B85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34F074-1D5A-4E70-B32A-335BF9BBE31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10823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9F513B-65E8-4D6E-8315-4D08A447F759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40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429E5-B9DB-448F-9AD2-1465425FC842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06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062748-C8C2-4D4B-B243-0510EB8E41B4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uk-U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27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355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BAFDC5-F9A9-4A54-A520-0108BA06F641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uk-U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15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 smtClean="0"/>
            </a:lvl1pPr>
          </a:lstStyle>
          <a:p>
            <a:pPr>
              <a:defRPr/>
            </a:pPr>
            <a:fld id="{2ECA3D47-1CDE-4DE3-B812-E6B70461FB35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rtl="0">
              <a:defRPr sz="1100" dirty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 smtClean="0"/>
            </a:lvl1pPr>
          </a:lstStyle>
          <a:p>
            <a:pPr>
              <a:defRPr/>
            </a:pPr>
            <a:fld id="{86D0CEA2-9FA1-47E5-9673-CB08CECE0FD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545B-8415-4063-8761-5F2E5F842077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0019-06D9-455E-8D2C-A7C258C8A51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3FC1-401D-4DE7-A567-1796A1E47B35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4616-12D9-4D03-8F1C-D491AFC6565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CCB9-D909-4284-887A-E00841FED40F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B5E0-5D21-4138-9C5B-1B4A41FCD4E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>
            <a:normAutofit/>
          </a:bodyPr>
          <a:lstStyle>
            <a:lvl1pPr algn="l" rtl="0">
              <a:defRPr sz="4800" b="0" i="0" cap="none" baseline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 smtClean="0"/>
            </a:lvl1pPr>
          </a:lstStyle>
          <a:p>
            <a:pPr>
              <a:defRPr/>
            </a:pPr>
            <a:fld id="{996AC7CF-75E3-42F1-92E3-E6B584AA5004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rtl="0">
              <a:defRPr sz="1100" dirty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 smtClean="0"/>
            </a:lvl1pPr>
          </a:lstStyle>
          <a:p>
            <a:pPr>
              <a:defRPr/>
            </a:pPr>
            <a:fld id="{1D5F3D64-D9C3-40D6-8993-F8B3DE5AA54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0498-1749-40A8-AF58-01688AACD89D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6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776B-A7BE-4357-82E4-2C2A778F81C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7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6C9D-668D-4B5F-9A13-F6D00414BA31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8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42C3-475B-48B3-A7B5-7CDCF4E2492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87B9-AA7F-4244-94E9-D39838D2A3B6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4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6A76-F70F-4760-87A3-3C49B3076D2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 smtClean="0"/>
            </a:lvl1pPr>
          </a:lstStyle>
          <a:p>
            <a:pPr>
              <a:defRPr/>
            </a:pPr>
            <a:fld id="{E0DB885C-CCFC-485F-B3F2-C8B307D385B7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rtl="0">
              <a:defRPr sz="1100" dirty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 smtClean="0"/>
            </a:lvl1pPr>
          </a:lstStyle>
          <a:p>
            <a:pPr>
              <a:defRPr/>
            </a:pPr>
            <a:fld id="{08BC1C77-23BD-49A5-8437-BF2F19CB6A0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>
            <a:normAutofit/>
          </a:bodyPr>
          <a:lstStyle>
            <a:lvl1pPr algn="l" rtl="0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E252-61F9-4853-8486-B978AE78F934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6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62B0-C01E-4722-A9CE-F77D5F9B985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>
            <a:noAutofit/>
          </a:bodyPr>
          <a:lstStyle>
            <a:lvl1pPr algn="l" rtl="0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027" name="Місце для заголовка 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8" name="Місце для тексту 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C4760-22FA-4B46-9DA6-286CBAD110CF}" type="datetime1">
              <a:rPr lang="uk-UA"/>
              <a:pPr>
                <a:defRPr/>
              </a:pPr>
              <a:t>25.11.2020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DFE190-5D89-4726-806D-2E8A1468607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3" r:id="rId2"/>
    <p:sldLayoutId id="2147483661" r:id="rId3"/>
    <p:sldLayoutId id="2147483654" r:id="rId4"/>
    <p:sldLayoutId id="2147483655" r:id="rId5"/>
    <p:sldLayoutId id="2147483656" r:id="rId6"/>
    <p:sldLayoutId id="2147483662" r:id="rId7"/>
    <p:sldLayoutId id="2147483657" r:id="rId8"/>
    <p:sldLayoutId id="2147483663" r:id="rId9"/>
    <p:sldLayoutId id="2147483658" r:id="rId10"/>
    <p:sldLayoutId id="2147483659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fontAlgn="base">
        <a:lnSpc>
          <a:spcPct val="90000"/>
        </a:lnSpc>
        <a:spcBef>
          <a:spcPts val="1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1075" y="1003300"/>
            <a:ext cx="8785225" cy="3744913"/>
          </a:xfrm>
        </p:spPr>
        <p:txBody>
          <a:bodyPr>
            <a:normAutofit fontScale="90000"/>
          </a:bodyPr>
          <a:lstStyle/>
          <a:p>
            <a:r>
              <a:rPr lang="ru-RU" sz="6600" dirty="0" err="1"/>
              <a:t>Формування</a:t>
            </a:r>
            <a:r>
              <a:rPr lang="ru-RU" sz="6600" dirty="0"/>
              <a:t> у </a:t>
            </a:r>
            <a:r>
              <a:rPr lang="ru-RU" sz="6600" dirty="0" err="1"/>
              <a:t>дітей</a:t>
            </a:r>
            <a:r>
              <a:rPr lang="ru-RU" sz="6600" dirty="0"/>
              <a:t> </a:t>
            </a:r>
            <a:r>
              <a:rPr lang="ru-RU" sz="6600" dirty="0" err="1"/>
              <a:t>початкових</a:t>
            </a:r>
            <a:r>
              <a:rPr lang="ru-RU" sz="6600" dirty="0"/>
              <a:t> </a:t>
            </a:r>
            <a:r>
              <a:rPr lang="ru-RU" sz="6600" dirty="0" err="1"/>
              <a:t>уявлень</a:t>
            </a:r>
            <a:r>
              <a:rPr lang="ru-RU" sz="6600" dirty="0"/>
              <a:t> про </a:t>
            </a:r>
            <a:r>
              <a:rPr lang="ru-RU" sz="6600" dirty="0" err="1"/>
              <a:t>дії</a:t>
            </a:r>
            <a:r>
              <a:rPr lang="ru-RU" sz="6600" dirty="0"/>
              <a:t> та </a:t>
            </a:r>
            <a:r>
              <a:rPr lang="ru-RU" sz="6600" dirty="0" err="1"/>
              <a:t>поведінку</a:t>
            </a:r>
            <a:r>
              <a:rPr lang="ru-RU" sz="6600" dirty="0"/>
              <a:t>, </a:t>
            </a:r>
            <a:r>
              <a:rPr lang="ru-RU" sz="6600" dirty="0" err="1"/>
              <a:t>що</a:t>
            </a:r>
            <a:r>
              <a:rPr lang="ru-RU" sz="6600" dirty="0"/>
              <a:t> </a:t>
            </a:r>
            <a:r>
              <a:rPr lang="ru-RU" sz="6600" dirty="0" err="1"/>
              <a:t>орієнтовані</a:t>
            </a:r>
            <a:r>
              <a:rPr lang="ru-RU" sz="6600" dirty="0"/>
              <a:t> на </a:t>
            </a:r>
            <a:r>
              <a:rPr lang="ru-RU" sz="6600" dirty="0" err="1"/>
              <a:t>сталий</a:t>
            </a:r>
            <a:r>
              <a:rPr lang="ru-RU" sz="6600" dirty="0"/>
              <a:t> </a:t>
            </a:r>
            <a:r>
              <a:rPr lang="ru-RU" sz="6600" dirty="0" err="1" smtClean="0"/>
              <a:t>розвиток</a:t>
            </a:r>
            <a:r>
              <a:rPr lang="ru-RU" sz="6600" dirty="0" smtClean="0"/>
              <a:t>.</a:t>
            </a:r>
            <a:endParaRPr lang="uk-UA" sz="6600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446713" y="3644900"/>
            <a:ext cx="3729037" cy="24018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2564" y="3645024"/>
            <a:ext cx="3610891" cy="2952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/>
              <a:t>Способи організації «покрокового» просування дітей за педагогікою </a:t>
            </a:r>
            <a:r>
              <a:rPr lang="uk-UA" dirty="0" err="1"/>
              <a:t>емпауермент</a:t>
            </a:r>
            <a:r>
              <a:rPr lang="uk-UA" dirty="0"/>
              <a:t>.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293813" y="1676400"/>
          <a:ext cx="8977063" cy="362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круглений прямокутник 4"/>
          <p:cNvSpPr/>
          <p:nvPr/>
        </p:nvSpPr>
        <p:spPr>
          <a:xfrm rot="18032349">
            <a:off x="2330450" y="2451100"/>
            <a:ext cx="1728788" cy="9350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Надання </a:t>
            </a:r>
            <a:r>
              <a:rPr lang="uk-UA" dirty="0" err="1"/>
              <a:t>зворотнього</a:t>
            </a:r>
            <a:r>
              <a:rPr lang="uk-UA" dirty="0"/>
              <a:t> </a:t>
            </a:r>
            <a:r>
              <a:rPr lang="uk-UA" dirty="0" err="1"/>
              <a:t>звязку</a:t>
            </a:r>
            <a:endParaRPr lang="uk-UA" dirty="0"/>
          </a:p>
        </p:txBody>
      </p:sp>
      <p:sp>
        <p:nvSpPr>
          <p:cNvPr id="6" name="Округлений прямокутник 5"/>
          <p:cNvSpPr/>
          <p:nvPr/>
        </p:nvSpPr>
        <p:spPr>
          <a:xfrm rot="2750985">
            <a:off x="7608888" y="2465387"/>
            <a:ext cx="1727200" cy="936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Допомога у формулюванні запитань.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4918075" y="5589588"/>
            <a:ext cx="1728788" cy="9350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Допомога у формулюванні намірів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0284" y="17137"/>
            <a:ext cx="12289721" cy="123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3538" tIns="355488" rIns="380880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Функції</a:t>
            </a: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вихователя</a:t>
            </a: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kumimoji="0" lang="ru-RU" sz="3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формуванні</a:t>
            </a: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навичок</a:t>
            </a: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ru-RU" sz="3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орієнтованих</a:t>
            </a:r>
            <a:endParaRPr lang="ru-RU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4272356"/>
            <a:ext cx="12188825" cy="1223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3538" tIns="355488" rIns="380880" bIns="57132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lang="ru-RU" sz="32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lang="ru-RU" sz="32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lang="ru-RU" sz="32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endParaRPr lang="ru-RU" sz="32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сталий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розвиток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46075" algn="l"/>
              </a:tabLst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лідера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мотивує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надихає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підтримує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спрямовує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46075" algn="l"/>
              </a:tabLst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носія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інформації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володіє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знаннями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вміннями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46075" algn="l"/>
              </a:tabLst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радника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допомагає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знайти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оптимальний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спосіб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46075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діяльності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46075" algn="l"/>
              </a:tabLst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організатора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організовує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діяльність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дітей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	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створює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46075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умови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наставника,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помічника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допомагає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виконувати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завдання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46075" algn="l"/>
              </a:tabLst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експерта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аналізує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процес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результати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освітнього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процесу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A6B727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60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A6B72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A6B727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87581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1467" y="720372"/>
          <a:ext cx="9277918" cy="475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38959"/>
                <a:gridCol w="4638959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ПОМИЛКИ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0" hangingPunct="0">
                        <a:buFont typeface="Wingdings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Центрація уваги на вихователі </a:t>
                      </a:r>
                    </a:p>
                    <a:p>
                      <a:pPr eaLnBrk="0" hangingPunct="0">
                        <a:buFont typeface="Wingdings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0" hangingPunct="0">
                        <a:buFont typeface="Wingdings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Намагання розважити, вразити (шоу, сюрпризні моменти)</a:t>
                      </a:r>
                    </a:p>
                    <a:p>
                      <a:pPr eaLnBrk="0" hangingPunct="0">
                        <a:buFont typeface="Wingdings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Переважає монолог вихователя </a:t>
                      </a:r>
                    </a:p>
                    <a:p>
                      <a:pPr eaLnBrk="0" hangingPunct="0">
                        <a:buFont typeface="Wingdings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eaLnBrk="0" hangingPunct="0">
                        <a:buFont typeface="Wingdings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Ігнорування активної природи дітей, важливості особистого досвіду</a:t>
                      </a:r>
                    </a:p>
                    <a:p>
                      <a:pPr eaLnBrk="0" hangingPunct="0">
                        <a:buFont typeface="Wingdings" pitchFamily="2" charset="2"/>
                        <a:buNone/>
                        <a:tabLst>
                          <a:tab pos="177800" algn="l"/>
                        </a:tabLst>
                      </a:pPr>
                      <a:endParaRPr lang="uk-UA" dirty="0" smtClean="0"/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77800" algn="l"/>
                        </a:tabLst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Використанняпереважно</a:t>
                      </a:r>
                    </a:p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слухового і зорового аналізаторів для сприйняття інформації</a:t>
                      </a:r>
                    </a:p>
                    <a:p>
                      <a:pPr eaLnBrk="0" hangingPunct="0">
                        <a:buFont typeface="Arial" pitchFamily="34" charset="0"/>
                        <a:buNone/>
                        <a:tabLst>
                          <a:tab pos="177800" algn="l"/>
                        </a:tabLs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ТРЕБА</a:t>
                      </a: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b="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Центрувати увагу на спільній справі та взаєминах з однолітками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Пробудити зацікавленість, занепокоєння, бажання діяти</a:t>
                      </a:r>
                      <a:endParaRPr lang="ru-RU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Спонукати дітей до пошуку інформації, мінімізувати монологи</a:t>
                      </a:r>
                    </a:p>
                    <a:p>
                      <a:pPr eaLnBrk="0" hangingPunct="0">
                        <a:buFont typeface="Wingdings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lang="ru-RU" sz="1800" b="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Надати можливість дітям набути власного досвіду, прожити нове знання через різні види активності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77800" algn="l"/>
                        </a:tabLst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Забезпечити багатоканальне сприйняття інформації</a:t>
                      </a:r>
                    </a:p>
                    <a:p>
                      <a:pPr eaLnBrk="0" hangingPunct="0">
                        <a:buFontTx/>
                        <a:buChar char="•"/>
                        <a:tabLst>
                          <a:tab pos="177800" algn="l"/>
                        </a:tabLst>
                      </a:pPr>
                      <a:endParaRPr lang="ru-RU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800" b="0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800" b="0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smtClean="0"/>
              <a:t>Мета курсу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uk-UA" smtClean="0"/>
              <a:t>Сприяти формуванню у дошкільників мотивації до дії і моделей поведінки, орієнтованих на сталий стиль життя.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2244" y="2924944"/>
            <a:ext cx="3199191" cy="269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Завдання курсу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Створення умов для: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Формування у дітей початкових уявлень про дії та поведінку, що орієнтовані на сталий розвиток, необхідних для свідомого вибору способу власного життя.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Усвідомлення дітьми необхідності збереження ресурсів планети та особистої причетності до майбутнього суспільства і природи.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Розвитку у дітей сталих звичок і моделей поведінки, що відповідають сталому розвитку, бажання діяти  цьому напрямку.</a:t>
            </a:r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 smtClean="0"/>
              <a:t>Дії, які мають опанувати дошкільники у процесі опрацювання курсу (виконуються вдома, дошкільному закладі, у найближчому оточенні дитини)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Полягають у: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 smtClean="0"/>
              <a:t>Покращення стосунків між людьми.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 smtClean="0"/>
              <a:t>Підтримці морального і психологічного клімату у групі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 smtClean="0"/>
              <a:t>Розумному споживанні енергії та води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 smtClean="0"/>
              <a:t>Зменшення марних витрат сировини.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 smtClean="0"/>
              <a:t>Зменшення кількості відходів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 smtClean="0"/>
              <a:t>Зміцнення власного здоров'я, тощо</a:t>
            </a:r>
            <a:endParaRPr lang="uk-UA" dirty="0"/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75" y="3246438"/>
            <a:ext cx="29908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952500" y="3009900"/>
            <a:ext cx="8785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sz="6000">
                <a:latin typeface="Comic Sans MS" pitchFamily="66" charset="0"/>
              </a:rPr>
              <a:t>Дякую за увагу</a:t>
            </a:r>
          </a:p>
        </p:txBody>
      </p:sp>
      <p:pic>
        <p:nvPicPr>
          <p:cNvPr id="3379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42863"/>
            <a:ext cx="490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>
            <a:spLocks noChangeArrowheads="1"/>
          </p:cNvSpPr>
          <p:nvPr/>
        </p:nvSpPr>
        <p:spPr bwMode="auto">
          <a:xfrm>
            <a:off x="909638" y="333375"/>
            <a:ext cx="950595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Euphemia" pitchFamily="34" charset="0"/>
              </a:rPr>
              <a:t>«Почніть робити те, що потрібно. Потім робіть те, що можливо. І ви раптом виявите, що робите неможливе»</a:t>
            </a:r>
            <a:endParaRPr lang="en-US" sz="4000">
              <a:latin typeface="Euphemia" pitchFamily="34" charset="0"/>
            </a:endParaRPr>
          </a:p>
          <a:p>
            <a:endParaRPr lang="uk-UA" sz="4000">
              <a:latin typeface="Euphemia" pitchFamily="34" charset="0"/>
            </a:endParaRPr>
          </a:p>
          <a:p>
            <a:pPr algn="r"/>
            <a:r>
              <a:rPr lang="uk-UA" sz="2400">
                <a:latin typeface="Euphemia" pitchFamily="34" charset="0"/>
              </a:rPr>
              <a:t>Св. Франциск Асізський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614" y="2859038"/>
            <a:ext cx="4524375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69863"/>
            <a:ext cx="9601200" cy="1143000"/>
          </a:xfrm>
        </p:spPr>
        <p:txBody>
          <a:bodyPr/>
          <a:lstStyle/>
          <a:p>
            <a:r>
              <a:rPr lang="uk-UA" sz="4000" smtClean="0"/>
              <a:t>Що такий сталий розвиток?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293813" y="1676400"/>
            <a:ext cx="6313487" cy="4495800"/>
          </a:xfrm>
        </p:spPr>
        <p:txBody>
          <a:bodyPr/>
          <a:lstStyle/>
          <a:p>
            <a:pPr marL="0" indent="457200">
              <a:buFont typeface="Arial" charset="0"/>
              <a:buNone/>
            </a:pPr>
            <a:r>
              <a:rPr lang="uk-UA" smtClean="0"/>
              <a:t>«</a:t>
            </a:r>
            <a:r>
              <a:rPr lang="en-US" smtClean="0"/>
              <a:t>Sustainable development</a:t>
            </a:r>
            <a:r>
              <a:rPr lang="uk-UA" smtClean="0"/>
              <a:t>» (англ.) – розвиток, який можна підтримувати на певному рівні.</a:t>
            </a:r>
          </a:p>
          <a:p>
            <a:pPr marL="0" indent="457200">
              <a:buFont typeface="Arial" charset="0"/>
              <a:buNone/>
            </a:pPr>
            <a:r>
              <a:rPr lang="uk-UA" smtClean="0"/>
              <a:t>Концепція, що пояснює оптимальні шляхи розвитку людства.</a:t>
            </a:r>
          </a:p>
          <a:p>
            <a:pPr marL="0" indent="457200">
              <a:buFont typeface="Arial" charset="0"/>
              <a:buNone/>
            </a:pPr>
            <a:r>
              <a:rPr lang="uk-UA" smtClean="0"/>
              <a:t>Розвиток, який дає можливість поколінням людей, котрі живуть сьогодні, задовольнити їхні потреби, проте не ставить під загрозу здатність майбутніх поколінь також задовольнити власні потреби.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06580" y="949305"/>
            <a:ext cx="4081396" cy="4846657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-315416"/>
            <a:ext cx="10297144" cy="73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93642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smtClean="0"/>
              <a:t>У яких сферах життя має бути забезпечений сталий розвиток?</a:t>
            </a:r>
          </a:p>
        </p:txBody>
      </p:sp>
      <p:sp>
        <p:nvSpPr>
          <p:cNvPr id="5" name="Місце для вмісту 4"/>
          <p:cNvSpPr>
            <a:spLocks noGrp="1"/>
          </p:cNvSpPr>
          <p:nvPr>
            <p:ph sz="half" idx="1"/>
          </p:nvPr>
        </p:nvSpPr>
        <p:spPr>
          <a:xfrm>
            <a:off x="1293813" y="2133600"/>
            <a:ext cx="4700587" cy="4495800"/>
          </a:xfrm>
        </p:spPr>
        <p:txBody>
          <a:bodyPr/>
          <a:lstStyle/>
          <a:p>
            <a:r>
              <a:rPr lang="uk-UA" sz="2800" smtClean="0"/>
              <a:t>В екологічній сфері	</a:t>
            </a:r>
          </a:p>
          <a:p>
            <a:r>
              <a:rPr lang="uk-UA" sz="2800" smtClean="0"/>
              <a:t>В економічній сфері</a:t>
            </a:r>
          </a:p>
          <a:p>
            <a:r>
              <a:rPr lang="uk-UA" sz="2800" smtClean="0"/>
              <a:t>В соціальній сфері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1981200"/>
            <a:ext cx="4048125" cy="3886200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380" y="-173518"/>
            <a:ext cx="8712968" cy="703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69639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700" smtClean="0"/>
              <a:t>Основна мета освіти для сталого розвитку	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85900" y="1524000"/>
            <a:ext cx="9601200" cy="50657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Інформує ПРО сталий розвиток.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Формує нові моделі поведінки і звички дітей важливі ДЛЯ сталого розвитку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Comic Sans MS" panose="030F0702030302020204" pitchFamily="66" charset="0"/>
              </a:rPr>
              <a:t>«Тепер, коли ми навчилися літати в повітрі, плавати під водою, нам бракує лише одного: навчити жити на Землі, як люди»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Comic Sans MS" panose="030F0702030302020204" pitchFamily="66" charset="0"/>
              </a:rPr>
              <a:t>Бернард Шоу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650" y="256540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08100" y="-7938"/>
            <a:ext cx="9323388" cy="13493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err="1"/>
              <a:t>Емпауермент-педагогіка</a:t>
            </a:r>
            <a:r>
              <a:rPr lang="ru-RU" sz="4000" dirty="0"/>
              <a:t> </a:t>
            </a:r>
            <a:r>
              <a:rPr lang="ru-RU" sz="4000" dirty="0" err="1"/>
              <a:t>мотивації</a:t>
            </a:r>
            <a:r>
              <a:rPr lang="ru-RU" sz="4000" dirty="0"/>
              <a:t> і </a:t>
            </a:r>
            <a:r>
              <a:rPr lang="ru-RU" sz="4000" dirty="0" err="1"/>
              <a:t>натхнення</a:t>
            </a:r>
            <a:r>
              <a:rPr lang="ru-RU" sz="4000" dirty="0"/>
              <a:t> до </a:t>
            </a:r>
            <a:r>
              <a:rPr lang="ru-RU" sz="4000" dirty="0" err="1" smtClean="0"/>
              <a:t>дії</a:t>
            </a:r>
            <a:r>
              <a:rPr lang="ru-RU" sz="4000" dirty="0" smtClean="0"/>
              <a:t>.</a:t>
            </a:r>
            <a:endParaRPr lang="uk-UA" sz="460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308100" y="1557338"/>
            <a:ext cx="9826625" cy="4895998"/>
          </a:xfrm>
        </p:spPr>
        <p:txBody>
          <a:bodyPr>
            <a:no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200" dirty="0"/>
              <a:t>«</a:t>
            </a:r>
            <a:r>
              <a:rPr lang="ru-RU" sz="2200" dirty="0" err="1" smtClean="0"/>
              <a:t>Емпауермент</a:t>
            </a:r>
            <a:r>
              <a:rPr lang="ru-RU" sz="2200" dirty="0" smtClean="0"/>
              <a:t>» </a:t>
            </a:r>
            <a:r>
              <a:rPr lang="ru-RU" sz="2200" dirty="0"/>
              <a:t>(з англ. </a:t>
            </a:r>
            <a:r>
              <a:rPr lang="en-US" sz="2200" dirty="0"/>
              <a:t>empowerment- </a:t>
            </a:r>
            <a:r>
              <a:rPr lang="ru-RU" sz="2200" dirty="0" err="1"/>
              <a:t>надання</a:t>
            </a:r>
            <a:r>
              <a:rPr lang="ru-RU" sz="2200" dirty="0"/>
              <a:t> </a:t>
            </a:r>
            <a:r>
              <a:rPr lang="ru-RU" sz="2200" dirty="0" err="1"/>
              <a:t>людині</a:t>
            </a:r>
            <a:r>
              <a:rPr lang="ru-RU" sz="2200" dirty="0"/>
              <a:t> </a:t>
            </a:r>
            <a:r>
              <a:rPr lang="ru-RU" sz="2200" dirty="0" err="1"/>
              <a:t>мотивації</a:t>
            </a:r>
            <a:r>
              <a:rPr lang="ru-RU" sz="2200" dirty="0"/>
              <a:t> й </a:t>
            </a:r>
            <a:r>
              <a:rPr lang="ru-RU" sz="2200" dirty="0" err="1"/>
              <a:t>натхнення</a:t>
            </a:r>
            <a:r>
              <a:rPr lang="ru-RU" sz="2200" dirty="0"/>
              <a:t> до </a:t>
            </a:r>
            <a:r>
              <a:rPr lang="ru-RU" sz="2200" dirty="0" err="1"/>
              <a:t>дії</a:t>
            </a:r>
            <a:r>
              <a:rPr lang="ru-RU" sz="2200" dirty="0"/>
              <a:t>). </a:t>
            </a:r>
            <a:endParaRPr lang="ru-RU" sz="2200" dirty="0" smtClean="0"/>
          </a:p>
          <a:p>
            <a:pPr indent="457200" algn="just">
              <a:spcBef>
                <a:spcPct val="0"/>
              </a:spcBef>
            </a:pPr>
            <a:r>
              <a:rPr lang="ru-RU" sz="2200" dirty="0" err="1" smtClean="0"/>
              <a:t>Основні</a:t>
            </a:r>
            <a:r>
              <a:rPr lang="ru-RU" sz="2200" dirty="0" smtClean="0"/>
              <a:t> </a:t>
            </a:r>
            <a:r>
              <a:rPr lang="ru-RU" sz="2200" dirty="0" err="1"/>
              <a:t>принципи</a:t>
            </a:r>
            <a:r>
              <a:rPr lang="ru-RU" sz="2200" dirty="0"/>
              <a:t> </a:t>
            </a:r>
            <a:r>
              <a:rPr lang="ru-RU" sz="2200" dirty="0" err="1"/>
              <a:t>емпауермент-педагогіки</a:t>
            </a:r>
            <a:r>
              <a:rPr lang="ru-RU" sz="2200" dirty="0"/>
              <a:t>: </a:t>
            </a:r>
            <a:endParaRPr lang="ru-RU" sz="2200" dirty="0" smtClean="0"/>
          </a:p>
          <a:p>
            <a:pPr indent="457200" algn="just">
              <a:spcBef>
                <a:spcPct val="0"/>
              </a:spcBef>
            </a:pPr>
            <a:r>
              <a:rPr lang="ru-RU" sz="2200" dirty="0" smtClean="0"/>
              <a:t> </a:t>
            </a:r>
            <a:r>
              <a:rPr lang="ru-RU" sz="2200" dirty="0" err="1"/>
              <a:t>створення</a:t>
            </a:r>
            <a:r>
              <a:rPr lang="ru-RU" sz="2200" dirty="0"/>
              <a:t> умов для </a:t>
            </a:r>
            <a:r>
              <a:rPr lang="ru-RU" sz="2200" dirty="0" err="1"/>
              <a:t>формування</a:t>
            </a:r>
            <a:r>
              <a:rPr lang="ru-RU" sz="2200" dirty="0"/>
              <a:t> у </a:t>
            </a:r>
            <a:r>
              <a:rPr lang="ru-RU" sz="2200" dirty="0" err="1"/>
              <a:t>дитини</a:t>
            </a:r>
            <a:r>
              <a:rPr lang="ru-RU" sz="2200" dirty="0"/>
              <a:t> </a:t>
            </a:r>
            <a:r>
              <a:rPr lang="ru-RU" sz="2200" dirty="0" err="1"/>
              <a:t>впевненості</a:t>
            </a:r>
            <a:r>
              <a:rPr lang="ru-RU" sz="2200" dirty="0"/>
              <a:t> у </a:t>
            </a:r>
            <a:r>
              <a:rPr lang="ru-RU" sz="2200" dirty="0" err="1"/>
              <a:t>власних</a:t>
            </a:r>
            <a:r>
              <a:rPr lang="ru-RU" sz="2200" dirty="0"/>
              <a:t> силах і </a:t>
            </a:r>
            <a:r>
              <a:rPr lang="ru-RU" sz="2200" dirty="0" err="1"/>
              <a:t>можливостях</a:t>
            </a:r>
            <a:r>
              <a:rPr lang="ru-RU" sz="2200" dirty="0"/>
              <a:t> та </a:t>
            </a:r>
            <a:r>
              <a:rPr lang="ru-RU" sz="2200" dirty="0" err="1"/>
              <a:t>відповідальності</a:t>
            </a:r>
            <a:r>
              <a:rPr lang="ru-RU" sz="2200" dirty="0"/>
              <a:t> за </a:t>
            </a:r>
            <a:r>
              <a:rPr lang="ru-RU" sz="2200" dirty="0" err="1"/>
              <a:t>результати</a:t>
            </a:r>
            <a:r>
              <a:rPr lang="ru-RU" sz="2200" dirty="0"/>
              <a:t> </a:t>
            </a:r>
            <a:r>
              <a:rPr lang="ru-RU" sz="2200" dirty="0" err="1"/>
              <a:t>навчання</a:t>
            </a:r>
            <a:r>
              <a:rPr lang="ru-RU" sz="2200" dirty="0"/>
              <a:t>; </a:t>
            </a:r>
            <a:endParaRPr lang="ru-RU" sz="2200" dirty="0" smtClean="0"/>
          </a:p>
          <a:p>
            <a:pPr indent="457200" algn="just">
              <a:spcBef>
                <a:spcPct val="0"/>
              </a:spcBef>
            </a:pPr>
            <a:r>
              <a:rPr lang="ru-RU" sz="2200" dirty="0" smtClean="0"/>
              <a:t> </a:t>
            </a:r>
            <a:r>
              <a:rPr lang="ru-RU" sz="2200" dirty="0" err="1"/>
              <a:t>прийняття</a:t>
            </a:r>
            <a:r>
              <a:rPr lang="ru-RU" sz="2200" dirty="0"/>
              <a:t> </a:t>
            </a:r>
            <a:r>
              <a:rPr lang="ru-RU" sz="2200" dirty="0" err="1"/>
              <a:t>рішень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власного</a:t>
            </a:r>
            <a:r>
              <a:rPr lang="ru-RU" sz="2200" dirty="0"/>
              <a:t> стилю </a:t>
            </a:r>
            <a:r>
              <a:rPr lang="ru-RU" sz="2200" dirty="0" err="1"/>
              <a:t>життя</a:t>
            </a:r>
            <a:r>
              <a:rPr lang="ru-RU" sz="2200" dirty="0"/>
              <a:t> та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виконання</a:t>
            </a:r>
            <a:r>
              <a:rPr lang="ru-RU" sz="2200" dirty="0"/>
              <a:t>; </a:t>
            </a:r>
            <a:endParaRPr lang="ru-RU" sz="2200" dirty="0" smtClean="0"/>
          </a:p>
          <a:p>
            <a:pPr indent="457200" algn="just">
              <a:spcBef>
                <a:spcPct val="0"/>
              </a:spcBef>
            </a:pPr>
            <a:r>
              <a:rPr lang="ru-RU" sz="2200" dirty="0" smtClean="0"/>
              <a:t> </a:t>
            </a:r>
            <a:r>
              <a:rPr lang="ru-RU" sz="2200" dirty="0" err="1"/>
              <a:t>забезпечення</a:t>
            </a:r>
            <a:r>
              <a:rPr lang="ru-RU" sz="2200" dirty="0"/>
              <a:t> </a:t>
            </a:r>
            <a:r>
              <a:rPr lang="ru-RU" sz="2200" dirty="0" err="1"/>
              <a:t>психологічного</a:t>
            </a:r>
            <a:r>
              <a:rPr lang="ru-RU" sz="2200" dirty="0"/>
              <a:t> комфорту </a:t>
            </a:r>
            <a:r>
              <a:rPr lang="ru-RU" sz="2200" dirty="0" err="1"/>
              <a:t>дітей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час занять як за </a:t>
            </a:r>
            <a:r>
              <a:rPr lang="ru-RU" sz="2200" dirty="0" err="1"/>
              <a:t>допомогою</a:t>
            </a:r>
            <a:r>
              <a:rPr lang="ru-RU" sz="2200" dirty="0"/>
              <a:t> </a:t>
            </a:r>
            <a:r>
              <a:rPr lang="ru-RU" sz="2200" dirty="0" err="1"/>
              <a:t>спеціальних</a:t>
            </a:r>
            <a:r>
              <a:rPr lang="ru-RU" sz="2200" dirty="0"/>
              <a:t> </a:t>
            </a:r>
            <a:r>
              <a:rPr lang="ru-RU" sz="2200" dirty="0" err="1"/>
              <a:t>прийомів</a:t>
            </a:r>
            <a:r>
              <a:rPr lang="ru-RU" sz="2200" dirty="0"/>
              <a:t>, гак і через </a:t>
            </a:r>
            <a:r>
              <a:rPr lang="ru-RU" sz="2200" dirty="0" err="1"/>
              <a:t>доступність</a:t>
            </a:r>
            <a:r>
              <a:rPr lang="ru-RU" sz="2200" dirty="0"/>
              <a:t> </a:t>
            </a:r>
            <a:r>
              <a:rPr lang="ru-RU" sz="2200" dirty="0" err="1"/>
              <a:t>змісту</a:t>
            </a:r>
            <a:r>
              <a:rPr lang="ru-RU" sz="2200" dirty="0"/>
              <a:t> (за принципом </a:t>
            </a:r>
            <a:r>
              <a:rPr lang="ru-RU" sz="2200" dirty="0" err="1"/>
              <a:t>вибору</a:t>
            </a:r>
            <a:r>
              <a:rPr lang="ru-RU" sz="2200" dirty="0"/>
              <a:t> кожною </a:t>
            </a:r>
            <a:r>
              <a:rPr lang="ru-RU" sz="2200" dirty="0" err="1"/>
              <a:t>дитиною</a:t>
            </a:r>
            <a:r>
              <a:rPr lang="ru-RU" sz="2200" dirty="0"/>
              <a:t> тих </a:t>
            </a:r>
            <a:r>
              <a:rPr lang="ru-RU" sz="2200" dirty="0" err="1"/>
              <a:t>кроків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вона </a:t>
            </a:r>
            <a:r>
              <a:rPr lang="ru-RU" sz="2200" dirty="0" err="1"/>
              <a:t>хоче</a:t>
            </a:r>
            <a:r>
              <a:rPr lang="ru-RU" sz="2200" dirty="0"/>
              <a:t> і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здійснити</a:t>
            </a:r>
            <a:r>
              <a:rPr lang="ru-RU" sz="2200" dirty="0"/>
              <a:t>); </a:t>
            </a:r>
            <a:endParaRPr lang="ru-RU" sz="2200" dirty="0" smtClean="0"/>
          </a:p>
          <a:p>
            <a:pPr indent="457200" algn="just">
              <a:spcBef>
                <a:spcPct val="0"/>
              </a:spcBef>
            </a:pPr>
            <a:r>
              <a:rPr lang="ru-RU" sz="2200" dirty="0" smtClean="0"/>
              <a:t> </a:t>
            </a:r>
            <a:r>
              <a:rPr lang="ru-RU" sz="2200" dirty="0" err="1"/>
              <a:t>створення</a:t>
            </a:r>
            <a:r>
              <a:rPr lang="ru-RU" sz="2200" dirty="0"/>
              <a:t> умов для </a:t>
            </a:r>
            <a:r>
              <a:rPr lang="ru-RU" sz="2200" dirty="0" err="1"/>
              <a:t>появи</a:t>
            </a:r>
            <a:r>
              <a:rPr lang="ru-RU" sz="2200" dirty="0"/>
              <a:t> у </a:t>
            </a:r>
            <a:r>
              <a:rPr lang="ru-RU" sz="2200" dirty="0" err="1"/>
              <a:t>дітей</a:t>
            </a:r>
            <a:r>
              <a:rPr lang="ru-RU" sz="2200" dirty="0"/>
              <a:t> </a:t>
            </a:r>
            <a:r>
              <a:rPr lang="ru-RU" sz="2200" dirty="0" err="1"/>
              <a:t>ентузіазму</a:t>
            </a:r>
            <a:r>
              <a:rPr lang="ru-RU" sz="2200" dirty="0"/>
              <a:t> і </a:t>
            </a:r>
            <a:r>
              <a:rPr lang="ru-RU" sz="2200" dirty="0" err="1"/>
              <a:t>почуття</a:t>
            </a:r>
            <a:r>
              <a:rPr lang="ru-RU" sz="2200" dirty="0"/>
              <a:t> </a:t>
            </a:r>
            <a:r>
              <a:rPr lang="ru-RU" sz="2200" dirty="0" err="1"/>
              <a:t>задоволення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результатів</a:t>
            </a:r>
            <a:r>
              <a:rPr lang="ru-RU" sz="2200" dirty="0"/>
              <a:t> </a:t>
            </a:r>
            <a:r>
              <a:rPr lang="ru-RU" sz="2200" dirty="0" err="1"/>
              <a:t>групової</a:t>
            </a:r>
            <a:r>
              <a:rPr lang="ru-RU" sz="2200" dirty="0"/>
              <a:t> и </a:t>
            </a:r>
            <a:r>
              <a:rPr lang="ru-RU" sz="2200" dirty="0" err="1"/>
              <a:t>індивідуальної</a:t>
            </a:r>
            <a:r>
              <a:rPr lang="ru-RU" sz="2200" dirty="0"/>
              <a:t> </a:t>
            </a:r>
            <a:r>
              <a:rPr lang="ru-RU" sz="2200" dirty="0" err="1"/>
              <a:t>роботи</a:t>
            </a:r>
            <a:r>
              <a:rPr lang="ru-RU" sz="2200" dirty="0"/>
              <a:t>, </a:t>
            </a:r>
            <a:r>
              <a:rPr lang="ru-RU" sz="2200" dirty="0" err="1"/>
              <a:t>виконання</a:t>
            </a:r>
            <a:r>
              <a:rPr lang="ru-RU" sz="2200" dirty="0"/>
              <a:t> </a:t>
            </a:r>
            <a:r>
              <a:rPr lang="ru-RU" sz="2200" dirty="0" err="1"/>
              <a:t>дій</a:t>
            </a:r>
            <a:r>
              <a:rPr lang="ru-RU" sz="2200" dirty="0"/>
              <a:t> і </a:t>
            </a:r>
            <a:r>
              <a:rPr lang="ru-RU" sz="2200" dirty="0" err="1"/>
              <a:t>вироблення</a:t>
            </a:r>
            <a:r>
              <a:rPr lang="ru-RU" sz="2200" dirty="0"/>
              <a:t> </a:t>
            </a:r>
            <a:r>
              <a:rPr lang="ru-RU" sz="2200" dirty="0" err="1"/>
              <a:t>звичок</a:t>
            </a:r>
            <a:r>
              <a:rPr lang="ru-RU" sz="2200" dirty="0"/>
              <a:t> </a:t>
            </a:r>
            <a:r>
              <a:rPr lang="ru-RU" sz="2200" dirty="0" err="1"/>
              <a:t>поведінки</a:t>
            </a:r>
            <a:r>
              <a:rPr lang="ru-RU" sz="2200" dirty="0"/>
              <a:t>, </a:t>
            </a:r>
            <a:r>
              <a:rPr lang="ru-RU" sz="2200" dirty="0" err="1"/>
              <a:t>орієнтованих</a:t>
            </a:r>
            <a:r>
              <a:rPr lang="ru-RU" sz="2200" dirty="0"/>
              <a:t> на </a:t>
            </a:r>
            <a:r>
              <a:rPr lang="ru-RU" sz="2200" dirty="0" err="1"/>
              <a:t>сталий</a:t>
            </a:r>
            <a:r>
              <a:rPr lang="ru-RU" sz="2200" dirty="0"/>
              <a:t> </a:t>
            </a:r>
            <a:r>
              <a:rPr lang="ru-RU" sz="2200" dirty="0" err="1"/>
              <a:t>розвиток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досягається</a:t>
            </a:r>
            <a:r>
              <a:rPr lang="ru-RU" sz="2200" dirty="0"/>
              <a:t> </a:t>
            </a:r>
            <a:r>
              <a:rPr lang="ru-RU" sz="2200" dirty="0" err="1"/>
              <a:t>насамперед</a:t>
            </a:r>
            <a:r>
              <a:rPr lang="ru-RU" sz="2200" dirty="0"/>
              <a:t> </a:t>
            </a:r>
            <a:r>
              <a:rPr lang="ru-RU" sz="2200" dirty="0" err="1"/>
              <a:t>завдяки</a:t>
            </a:r>
            <a:r>
              <a:rPr lang="ru-RU" sz="2200" dirty="0"/>
              <a:t> </a:t>
            </a:r>
            <a:r>
              <a:rPr lang="ru-RU" sz="2200" dirty="0" err="1"/>
              <a:t>постійному</a:t>
            </a:r>
            <a:r>
              <a:rPr lang="ru-RU" sz="2200" dirty="0"/>
              <a:t> позитивному (як за формою, так і за </a:t>
            </a:r>
            <a:r>
              <a:rPr lang="ru-RU" sz="2200" dirty="0" err="1"/>
              <a:t>змістом</a:t>
            </a:r>
            <a:r>
              <a:rPr lang="ru-RU" sz="2200" dirty="0"/>
              <a:t>) </a:t>
            </a:r>
            <a:r>
              <a:rPr lang="ru-RU" sz="2200" dirty="0" err="1"/>
              <a:t>зворотному</a:t>
            </a:r>
            <a:r>
              <a:rPr lang="ru-RU" sz="2200" dirty="0"/>
              <a:t> </a:t>
            </a:r>
            <a:r>
              <a:rPr lang="ru-RU" sz="2200" dirty="0" err="1"/>
              <a:t>зв'язку</a:t>
            </a:r>
            <a:r>
              <a:rPr lang="ru-RU" sz="2200" dirty="0"/>
              <a:t>.</a:t>
            </a:r>
            <a:endParaRPr lang="uk-UA" sz="2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4415" y="2348880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ІІ.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38628" y="3285897"/>
            <a:ext cx="30963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IV.</a:t>
            </a:r>
            <a:r>
              <a:rPr lang="uk-UA" sz="2400" dirty="0" smtClean="0"/>
              <a:t>З</a:t>
            </a:r>
            <a:r>
              <a:rPr lang="ru-RU" sz="2400" dirty="0" err="1" smtClean="0"/>
              <a:t>міна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</a:t>
            </a:r>
            <a:r>
              <a:rPr lang="ru-RU" sz="2400" dirty="0"/>
              <a:t>–</a:t>
            </a:r>
          </a:p>
          <a:p>
            <a:pPr algn="ctr"/>
            <a:r>
              <a:rPr lang="uk-UA" sz="2400" dirty="0" smtClean="0"/>
              <a:t>(дії)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143" y="3324960"/>
            <a:ext cx="33843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І. </a:t>
            </a:r>
            <a:r>
              <a:rPr lang="ru-RU" sz="2400" dirty="0" err="1" smtClean="0"/>
              <a:t>Інформація</a:t>
            </a:r>
            <a:r>
              <a:rPr lang="ru-RU" sz="2400" dirty="0" smtClean="0"/>
              <a:t> –</a:t>
            </a:r>
          </a:p>
          <a:p>
            <a:pPr algn="ctr"/>
            <a:r>
              <a:rPr lang="ru-RU" sz="2400" dirty="0" err="1"/>
              <a:t>Знання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97468" y="4517064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ІІІ.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цінностей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3025860"/>
              </p:ext>
            </p:extLst>
          </p:nvPr>
        </p:nvGraphicFramePr>
        <p:xfrm>
          <a:off x="2998068" y="836712"/>
          <a:ext cx="6264696" cy="10915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64696"/>
              </a:tblGrid>
              <a:tr h="545780">
                <a:tc>
                  <a:txBody>
                    <a:bodyPr/>
                    <a:lstStyle/>
                    <a:p>
                      <a:pPr marL="1041400" algn="l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        </a:t>
                      </a:r>
                      <a:r>
                        <a:rPr lang="ru-RU" sz="3200" b="1" dirty="0" err="1" smtClean="0">
                          <a:effectLst/>
                        </a:rPr>
                        <a:t>Традиційна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5780"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effectLst/>
                        </a:rPr>
                        <a:t>лінійна</a:t>
                      </a:r>
                      <a:r>
                        <a:rPr lang="ru-RU" sz="3200" b="1" dirty="0">
                          <a:effectLst/>
                        </a:rPr>
                        <a:t> модель </a:t>
                      </a:r>
                      <a:r>
                        <a:rPr lang="ru-RU" sz="3200" b="1" dirty="0" err="1">
                          <a:effectLst/>
                        </a:rPr>
                        <a:t>навчання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4855430" y="3699943"/>
            <a:ext cx="684076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Стрелка вправо 16"/>
          <p:cNvSpPr/>
          <p:nvPr/>
        </p:nvSpPr>
        <p:spPr>
          <a:xfrm>
            <a:off x="6882266" y="3666998"/>
            <a:ext cx="562171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6065354" y="3324960"/>
            <a:ext cx="461106" cy="10801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xmlns="" val="244575217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Спокій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90_TF02801109" id="{C41CF5FF-EFA1-49F7-841E-48182715C162}" vid="{02530454-819B-4E75-BCCC-E99BE1BE8598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на тему природи Спокій (широкоформатна)</Template>
  <TotalTime>694</TotalTime>
  <Words>614</Words>
  <Application>Microsoft Office PowerPoint</Application>
  <PresentationFormat>Произвольный</PresentationFormat>
  <Paragraphs>103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Спокій 16x9</vt:lpstr>
      <vt:lpstr>Формування у дітей початкових уявлень про дії та поведінку, що орієнтовані на сталий розвиток.</vt:lpstr>
      <vt:lpstr>Слайд 2</vt:lpstr>
      <vt:lpstr>Що такий сталий розвиток?</vt:lpstr>
      <vt:lpstr>Слайд 4</vt:lpstr>
      <vt:lpstr>У яких сферах життя має бути забезпечений сталий розвиток?</vt:lpstr>
      <vt:lpstr>Слайд 6</vt:lpstr>
      <vt:lpstr>Основна мета освіти для сталого розвитку </vt:lpstr>
      <vt:lpstr>Емпауермент-педагогіка мотивації і натхнення до дії.</vt:lpstr>
      <vt:lpstr>Слайд 9</vt:lpstr>
      <vt:lpstr>Способи організації «покрокового» просування дітей за педагогікою емпауермент.</vt:lpstr>
      <vt:lpstr>Слайд 11</vt:lpstr>
      <vt:lpstr>Слайд 12</vt:lpstr>
      <vt:lpstr>Мета курсу </vt:lpstr>
      <vt:lpstr>Завдання курсу</vt:lpstr>
      <vt:lpstr>Дії, які мають опанувати дошкільники у процесі опрацювання курсу (виконуються вдома, дошкільному закладі, у найближчому оточенні дитини)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Admin</dc:creator>
  <cp:lastModifiedBy>Оператор00</cp:lastModifiedBy>
  <cp:revision>55</cp:revision>
  <dcterms:created xsi:type="dcterms:W3CDTF">2017-11-18T10:02:21Z</dcterms:created>
  <dcterms:modified xsi:type="dcterms:W3CDTF">2020-11-25T09:25:46Z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DirectSourceMarket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ThumbnailAssetId">
    <vt:lpwstr/>
  </property>
  <property fmtid="{D5CDD505-2E9C-101B-9397-08002B2CF9AE}" pid="13" name="PrimaryImageGen">
    <vt:lpwstr>0</vt:lpwstr>
  </property>
  <property fmtid="{D5CDD505-2E9C-101B-9397-08002B2CF9AE}" pid="14" name="LegacyData">
    <vt:lpwstr/>
  </property>
  <property fmtid="{D5CDD505-2E9C-101B-9397-08002B2CF9AE}" pid="15" name="LocRecommendedHandoff">
    <vt:lpwstr/>
  </property>
  <property fmtid="{D5CDD505-2E9C-101B-9397-08002B2CF9AE}" pid="16" name="BusinessGroup">
    <vt:lpwstr/>
  </property>
  <property fmtid="{D5CDD505-2E9C-101B-9397-08002B2CF9AE}" pid="17" name="BlockPublish">
    <vt:lpwstr>0</vt:lpwstr>
  </property>
  <property fmtid="{D5CDD505-2E9C-101B-9397-08002B2CF9AE}" pid="18" name="TPFriendlyName">
    <vt:lpwstr/>
  </property>
  <property fmtid="{D5CDD505-2E9C-101B-9397-08002B2CF9AE}" pid="19" name="NumericId">
    <vt:lpwstr/>
  </property>
  <property fmtid="{D5CDD505-2E9C-101B-9397-08002B2CF9AE}" pid="20" name="APEditor">
    <vt:lpwstr/>
  </property>
  <property fmtid="{D5CDD505-2E9C-101B-9397-08002B2CF9AE}" pid="21" name="SourceTitle">
    <vt:lpwstr/>
  </property>
  <property fmtid="{D5CDD505-2E9C-101B-9397-08002B2CF9AE}" pid="22" name="OpenTemplate">
    <vt:lpwstr>1</vt:lpwstr>
  </property>
  <property fmtid="{D5CDD505-2E9C-101B-9397-08002B2CF9AE}" pid="23" name="UALocComments">
    <vt:lpwstr/>
  </property>
  <property fmtid="{D5CDD505-2E9C-101B-9397-08002B2CF9AE}" pid="24" name="ParentAssetId">
    <vt:lpwstr/>
  </property>
  <property fmtid="{D5CDD505-2E9C-101B-9397-08002B2CF9AE}" pid="25" name="IntlLangReviewDate">
    <vt:lpwstr/>
  </property>
  <property fmtid="{D5CDD505-2E9C-101B-9397-08002B2CF9AE}" pid="26" name="FeatureTagsTaxHTField0">
    <vt:lpwstr/>
  </property>
  <property fmtid="{D5CDD505-2E9C-101B-9397-08002B2CF9AE}" pid="27" name="PublishStatusLookup">
    <vt:lpwstr>1360506;#</vt:lpwstr>
  </property>
  <property fmtid="{D5CDD505-2E9C-101B-9397-08002B2CF9AE}" pid="28" name="Providers">
    <vt:lpwstr/>
  </property>
  <property fmtid="{D5CDD505-2E9C-101B-9397-08002B2CF9AE}" pid="29" name="MachineTranslated">
    <vt:lpwstr>0</vt:lpwstr>
  </property>
  <property fmtid="{D5CDD505-2E9C-101B-9397-08002B2CF9AE}" pid="30" name="OriginalSourceMarket">
    <vt:lpwstr/>
  </property>
  <property fmtid="{D5CDD505-2E9C-101B-9397-08002B2CF9AE}" pid="31" name="APDescription">
    <vt:lpwstr/>
  </property>
  <property fmtid="{D5CDD505-2E9C-101B-9397-08002B2CF9AE}" pid="32" name="ClipArtFilename">
    <vt:lpwstr/>
  </property>
  <property fmtid="{D5CDD505-2E9C-101B-9397-08002B2CF9AE}" pid="33" name="ContentItem">
    <vt:lpwstr/>
  </property>
  <property fmtid="{D5CDD505-2E9C-101B-9397-08002B2CF9AE}" pid="34" name="TPInstallLocation">
    <vt:lpwstr/>
  </property>
  <property fmtid="{D5CDD505-2E9C-101B-9397-08002B2CF9AE}" pid="35" name="PublishTargets">
    <vt:lpwstr>OfficeOnlineVNext</vt:lpwstr>
  </property>
  <property fmtid="{D5CDD505-2E9C-101B-9397-08002B2CF9AE}" pid="36" name="TimesCloned">
    <vt:lpwstr/>
  </property>
  <property fmtid="{D5CDD505-2E9C-101B-9397-08002B2CF9AE}" pid="37" name="AssetStart">
    <vt:lpwstr>2011-12-12T15:37:00Z</vt:lpwstr>
  </property>
  <property fmtid="{D5CDD505-2E9C-101B-9397-08002B2CF9AE}" pid="38" name="Provider">
    <vt:lpwstr/>
  </property>
  <property fmtid="{D5CDD505-2E9C-101B-9397-08002B2CF9AE}" pid="39" name="AcquiredFrom">
    <vt:lpwstr>Internal MS</vt:lpwstr>
  </property>
  <property fmtid="{D5CDD505-2E9C-101B-9397-08002B2CF9AE}" pid="40" name="FriendlyTitle">
    <vt:lpwstr/>
  </property>
  <property fmtid="{D5CDD505-2E9C-101B-9397-08002B2CF9AE}" pid="41" name="LastHandOff">
    <vt:lpwstr/>
  </property>
  <property fmtid="{D5CDD505-2E9C-101B-9397-08002B2CF9AE}" pid="42" name="TPClientViewer">
    <vt:lpwstr/>
  </property>
  <property fmtid="{D5CDD505-2E9C-101B-9397-08002B2CF9AE}" pid="43" name="UACurrentWords">
    <vt:lpwstr/>
  </property>
  <property fmtid="{D5CDD505-2E9C-101B-9397-08002B2CF9AE}" pid="44" name="ArtSampleDocs">
    <vt:lpwstr/>
  </property>
  <property fmtid="{D5CDD505-2E9C-101B-9397-08002B2CF9AE}" pid="45" name="UALocRecommendation">
    <vt:lpwstr>Localize</vt:lpwstr>
  </property>
  <property fmtid="{D5CDD505-2E9C-101B-9397-08002B2CF9AE}" pid="46" name="Manager">
    <vt:lpwstr/>
  </property>
  <property fmtid="{D5CDD505-2E9C-101B-9397-08002B2CF9AE}" pid="47" name="ShowIn">
    <vt:lpwstr>Show everywhere</vt:lpwstr>
  </property>
  <property fmtid="{D5CDD505-2E9C-101B-9397-08002B2CF9AE}" pid="48" name="UANotes">
    <vt:lpwstr/>
  </property>
  <property fmtid="{D5CDD505-2E9C-101B-9397-08002B2CF9AE}" pid="49" name="TemplateStatus">
    <vt:lpwstr>Complete</vt:lpwstr>
  </property>
  <property fmtid="{D5CDD505-2E9C-101B-9397-08002B2CF9AE}" pid="50" name="InternalTagsTaxHTField0">
    <vt:lpwstr/>
  </property>
  <property fmtid="{D5CDD505-2E9C-101B-9397-08002B2CF9AE}" pid="51" name="CSXHash">
    <vt:lpwstr/>
  </property>
  <property fmtid="{D5CDD505-2E9C-101B-9397-08002B2CF9AE}" pid="52" name="Downloads">
    <vt:lpwstr>0</vt:lpwstr>
  </property>
  <property fmtid="{D5CDD505-2E9C-101B-9397-08002B2CF9AE}" pid="53" name="VoteCount">
    <vt:lpwstr/>
  </property>
  <property fmtid="{D5CDD505-2E9C-101B-9397-08002B2CF9AE}" pid="54" name="OOCacheId">
    <vt:lpwstr/>
  </property>
  <property fmtid="{D5CDD505-2E9C-101B-9397-08002B2CF9AE}" pid="55" name="IsDeleted">
    <vt:lpwstr>0</vt:lpwstr>
  </property>
  <property fmtid="{D5CDD505-2E9C-101B-9397-08002B2CF9AE}" pid="56" name="AssetExpire">
    <vt:lpwstr>2035-01-01T10:00:00Z</vt:lpwstr>
  </property>
  <property fmtid="{D5CDD505-2E9C-101B-9397-08002B2CF9AE}" pid="57" name="DSATActionTaken">
    <vt:lpwstr/>
  </property>
  <property fmtid="{D5CDD505-2E9C-101B-9397-08002B2CF9AE}" pid="58" name="CSXSubmissionMarket">
    <vt:lpwstr/>
  </property>
  <property fmtid="{D5CDD505-2E9C-101B-9397-08002B2CF9AE}" pid="59" name="TPExecutable">
    <vt:lpwstr/>
  </property>
  <property fmtid="{D5CDD505-2E9C-101B-9397-08002B2CF9AE}" pid="60" name="SubmitterId">
    <vt:lpwstr/>
  </property>
  <property fmtid="{D5CDD505-2E9C-101B-9397-08002B2CF9AE}" pid="61" name="EditorialTags">
    <vt:lpwstr/>
  </property>
  <property fmtid="{D5CDD505-2E9C-101B-9397-08002B2CF9AE}" pid="62" name="ApprovalLog">
    <vt:lpwstr/>
  </property>
  <property fmtid="{D5CDD505-2E9C-101B-9397-08002B2CF9AE}" pid="63" name="AssetType">
    <vt:lpwstr>TP</vt:lpwstr>
  </property>
  <property fmtid="{D5CDD505-2E9C-101B-9397-08002B2CF9AE}" pid="64" name="BugNumber">
    <vt:lpwstr/>
  </property>
  <property fmtid="{D5CDD505-2E9C-101B-9397-08002B2CF9AE}" pid="65" name="CSXSubmissionDate">
    <vt:lpwstr/>
  </property>
  <property fmtid="{D5CDD505-2E9C-101B-9397-08002B2CF9AE}" pid="66" name="CSXUpdate">
    <vt:lpwstr>0</vt:lpwstr>
  </property>
  <property fmtid="{D5CDD505-2E9C-101B-9397-08002B2CF9AE}" pid="67" name="Milestone">
    <vt:lpwstr/>
  </property>
  <property fmtid="{D5CDD505-2E9C-101B-9397-08002B2CF9AE}" pid="68" name="RecommendationsModifier">
    <vt:lpwstr/>
  </property>
  <property fmtid="{D5CDD505-2E9C-101B-9397-08002B2CF9AE}" pid="69" name="OriginAsset">
    <vt:lpwstr/>
  </property>
  <property fmtid="{D5CDD505-2E9C-101B-9397-08002B2CF9AE}" pid="70" name="TPComponent">
    <vt:lpwstr/>
  </property>
  <property fmtid="{D5CDD505-2E9C-101B-9397-08002B2CF9AE}" pid="71" name="AssetId">
    <vt:lpwstr>TP102801108</vt:lpwstr>
  </property>
  <property fmtid="{D5CDD505-2E9C-101B-9397-08002B2CF9AE}" pid="72" name="IntlLocPriority">
    <vt:lpwstr/>
  </property>
  <property fmtid="{D5CDD505-2E9C-101B-9397-08002B2CF9AE}" pid="73" name="PolicheckWords">
    <vt:lpwstr/>
  </property>
  <property fmtid="{D5CDD505-2E9C-101B-9397-08002B2CF9AE}" pid="74" name="TPLaunchHelpLink">
    <vt:lpwstr/>
  </property>
  <property fmtid="{D5CDD505-2E9C-101B-9397-08002B2CF9AE}" pid="75" name="TPApplication">
    <vt:lpwstr/>
  </property>
  <property fmtid="{D5CDD505-2E9C-101B-9397-08002B2CF9AE}" pid="76" name="CrawlForDependencies">
    <vt:lpwstr>0</vt:lpwstr>
  </property>
  <property fmtid="{D5CDD505-2E9C-101B-9397-08002B2CF9AE}" pid="77" name="HandoffToMSDN">
    <vt:lpwstr/>
  </property>
  <property fmtid="{D5CDD505-2E9C-101B-9397-08002B2CF9AE}" pid="78" name="PlannedPubDate">
    <vt:lpwstr/>
  </property>
  <property fmtid="{D5CDD505-2E9C-101B-9397-08002B2CF9AE}" pid="79" name="IntlLangReviewer">
    <vt:lpwstr/>
  </property>
  <property fmtid="{D5CDD505-2E9C-101B-9397-08002B2CF9AE}" pid="80" name="TrustLevel">
    <vt:lpwstr>1 Microsoft Managed Content</vt:lpwstr>
  </property>
  <property fmtid="{D5CDD505-2E9C-101B-9397-08002B2CF9AE}" pid="81" name="LocLastLocAttemptVersionLookup">
    <vt:lpwstr>706526</vt:lpwstr>
  </property>
  <property fmtid="{D5CDD505-2E9C-101B-9397-08002B2CF9AE}" pid="82" name="IsSearchable">
    <vt:lpwstr>1</vt:lpwstr>
  </property>
  <property fmtid="{D5CDD505-2E9C-101B-9397-08002B2CF9AE}" pid="83" name="TemplateTemplateType">
    <vt:lpwstr>PowerPoint Presentation Template</vt:lpwstr>
  </property>
  <property fmtid="{D5CDD505-2E9C-101B-9397-08002B2CF9AE}" pid="84" name="CampaignTagsTaxHTField0">
    <vt:lpwstr/>
  </property>
  <property fmtid="{D5CDD505-2E9C-101B-9397-08002B2CF9AE}" pid="85" name="TPNamespace">
    <vt:lpwstr/>
  </property>
  <property fmtid="{D5CDD505-2E9C-101B-9397-08002B2CF9AE}" pid="86" name="TaxCatchAll">
    <vt:lpwstr/>
  </property>
  <property fmtid="{D5CDD505-2E9C-101B-9397-08002B2CF9AE}" pid="87" name="Markets">
    <vt:lpwstr/>
  </property>
  <property fmtid="{D5CDD505-2E9C-101B-9397-08002B2CF9AE}" pid="88" name="UAProjectedTotalWords">
    <vt:lpwstr/>
  </property>
  <property fmtid="{D5CDD505-2E9C-101B-9397-08002B2CF9AE}" pid="89" name="IntlLangReview">
    <vt:lpwstr>0</vt:lpwstr>
  </property>
  <property fmtid="{D5CDD505-2E9C-101B-9397-08002B2CF9AE}" pid="90" name="OutputCachingOn">
    <vt:lpwstr>0</vt:lpwstr>
  </property>
  <property fmtid="{D5CDD505-2E9C-101B-9397-08002B2CF9AE}" pid="91" name="AverageRating">
    <vt:lpwstr/>
  </property>
  <property fmtid="{D5CDD505-2E9C-101B-9397-08002B2CF9AE}" pid="92" name="APAuthor">
    <vt:lpwstr>1954;#REDMOND\v-soujap</vt:lpwstr>
  </property>
  <property fmtid="{D5CDD505-2E9C-101B-9397-08002B2CF9AE}" pid="93" name="LocManualTestRequired">
    <vt:lpwstr>0</vt:lpwstr>
  </property>
  <property fmtid="{D5CDD505-2E9C-101B-9397-08002B2CF9AE}" pid="94" name="TPCommandLine">
    <vt:lpwstr/>
  </property>
  <property fmtid="{D5CDD505-2E9C-101B-9397-08002B2CF9AE}" pid="95" name="TPAppVersion">
    <vt:lpwstr/>
  </property>
  <property fmtid="{D5CDD505-2E9C-101B-9397-08002B2CF9AE}" pid="96" name="EditorialStatus">
    <vt:lpwstr>Complete</vt:lpwstr>
  </property>
  <property fmtid="{D5CDD505-2E9C-101B-9397-08002B2CF9AE}" pid="97" name="LastModifiedDateTime">
    <vt:lpwstr/>
  </property>
  <property fmtid="{D5CDD505-2E9C-101B-9397-08002B2CF9AE}" pid="98" name="ScenarioTagsTaxHTField0">
    <vt:lpwstr/>
  </property>
  <property fmtid="{D5CDD505-2E9C-101B-9397-08002B2CF9AE}" pid="99" name="OriginalRelease">
    <vt:lpwstr>14</vt:lpwstr>
  </property>
  <property fmtid="{D5CDD505-2E9C-101B-9397-08002B2CF9AE}" pid="100" name="TPLaunchHelpLinkType">
    <vt:lpwstr>Template</vt:lpwstr>
  </property>
  <property fmtid="{D5CDD505-2E9C-101B-9397-08002B2CF9AE}" pid="101" name="LocalizationTagsTaxHTField0">
    <vt:lpwstr/>
  </property>
  <property fmtid="{D5CDD505-2E9C-101B-9397-08002B2CF9AE}" pid="102" name="LocMarketGroupTiers2">
    <vt:lpwstr/>
  </property>
</Properties>
</file>