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70" r:id="rId4"/>
    <p:sldId id="258" r:id="rId5"/>
    <p:sldId id="260" r:id="rId6"/>
    <p:sldId id="259" r:id="rId7"/>
    <p:sldId id="261" r:id="rId8"/>
    <p:sldId id="262" r:id="rId9"/>
    <p:sldId id="263" r:id="rId10"/>
    <p:sldId id="264" r:id="rId11"/>
    <p:sldId id="265" r:id="rId12"/>
    <p:sldId id="272" r:id="rId13"/>
    <p:sldId id="273" r:id="rId14"/>
    <p:sldId id="274" r:id="rId15"/>
    <p:sldId id="266" r:id="rId16"/>
    <p:sldId id="275" r:id="rId17"/>
    <p:sldId id="276" r:id="rId18"/>
    <p:sldId id="267" r:id="rId19"/>
    <p:sldId id="268" r:id="rId20"/>
    <p:sldId id="277" r:id="rId21"/>
    <p:sldId id="278" r:id="rId22"/>
    <p:sldId id="269" r:id="rId23"/>
    <p:sldId id="271" r:id="rId2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688" autoAdjust="0"/>
  </p:normalViewPr>
  <p:slideViewPr>
    <p:cSldViewPr>
      <p:cViewPr varScale="1">
        <p:scale>
          <a:sx n="72" d="100"/>
          <a:sy n="72" d="100"/>
        </p:scale>
        <p:origin x="-12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298C9-45F5-4525-98C1-25DEEE025647}" type="datetimeFigureOut">
              <a:rPr lang="ru-RU" smtClean="0"/>
              <a:pPr/>
              <a:t>29.01.2016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19C8E-2E39-4222-B984-3C12CDDDF856}" type="slidenum">
              <a:rPr lang="ru-RU" smtClean="0"/>
              <a:pPr/>
              <a:t>‹#›</a:t>
            </a:fld>
            <a:endParaRPr lang="ru-RU"/>
          </a:p>
        </p:txBody>
      </p:sp>
    </p:spTree>
    <p:extLst>
      <p:ext uri="{BB962C8B-B14F-4D97-AF65-F5344CB8AC3E}">
        <p14:creationId xmlns:p14="http://schemas.microsoft.com/office/powerpoint/2010/main" val="5181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C819C8E-2E39-4222-B984-3C12CDDDF856}"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1/29/2016</a:t>
            </a:fld>
            <a:endParaRPr lang="en-US"/>
          </a:p>
        </p:txBody>
      </p:sp>
      <p:sp>
        <p:nvSpPr>
          <p:cNvPr id="20" name="Нижний колонтитул 19"/>
          <p:cNvSpPr>
            <a:spLocks noGrp="1"/>
          </p:cNvSpPr>
          <p:nvPr>
            <p:ph type="ftr" sz="quarter" idx="11"/>
          </p:nvPr>
        </p:nvSpPr>
        <p:spPr/>
        <p:txBody>
          <a:bodyPr/>
          <a:lstStyle>
            <a:extLst/>
          </a:lstStyle>
          <a:p>
            <a:endParaRPr lang="en-US"/>
          </a:p>
        </p:txBody>
      </p:sp>
      <p:sp>
        <p:nvSpPr>
          <p:cNvPr id="10" name="Номер слайда 9"/>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1/29/2016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1/29/2016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1/29/2016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1/29/2016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1/29/2016</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1/29/2016</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1/29/2016</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AF463A-BC7C-46EE-9F1E-7F377CCA4891}" type="datetimeFigureOut">
              <a:rPr lang="en-US" smtClean="0"/>
              <a:pPr/>
              <a:t>1/29/2016</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1/29/2016</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1/29/2016</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AF463A-BC7C-46EE-9F1E-7F377CCA4891}" type="datetimeFigureOut">
              <a:rPr lang="en-US" smtClean="0"/>
              <a:pPr/>
              <a:t>1/29/2016</a:t>
            </a:fld>
            <a:endParaRPr lang="en-US"/>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83448D-3A78-4528-A469-B745A65DA480}" type="slidenum">
              <a:rPr lang="en-US" smtClean="0"/>
              <a:pPr/>
              <a:t>‹#›</a:t>
            </a:fld>
            <a:endParaRPr lang="en-US"/>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Методика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раннього</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розвитку</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Кубики Н</a:t>
            </a:r>
            <a:r>
              <a:rPr lang="uk-UA"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ікітіних</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одзаголовок 2"/>
          <p:cNvSpPr>
            <a:spLocks noGrp="1"/>
          </p:cNvSpPr>
          <p:nvPr>
            <p:ph type="subTitle" idx="1"/>
          </p:nvPr>
        </p:nvSpPr>
        <p:spPr>
          <a:xfrm>
            <a:off x="1432560" y="152400"/>
            <a:ext cx="7406640" cy="6477000"/>
          </a:xfrm>
        </p:spPr>
        <p:txBody>
          <a:bodyPr/>
          <a:lstStyle/>
          <a:p>
            <a:endParaRPr lang="uk-UA" dirty="0" smtClean="0"/>
          </a:p>
          <a:p>
            <a:endParaRPr lang="uk-UA" dirty="0" smtClean="0"/>
          </a:p>
          <a:p>
            <a:endParaRPr lang="ru-RU" dirty="0"/>
          </a:p>
        </p:txBody>
      </p:sp>
      <p:pic>
        <p:nvPicPr>
          <p:cNvPr id="13316" name="Picture 4" descr="http://i.io.ua/img_su/small/0062/64/00626476_n4.jpg"/>
          <p:cNvPicPr>
            <a:picLocks noChangeAspect="1" noChangeArrowheads="1"/>
          </p:cNvPicPr>
          <p:nvPr/>
        </p:nvPicPr>
        <p:blipFill>
          <a:blip r:embed="rId3" cstate="print"/>
          <a:srcRect/>
          <a:stretch>
            <a:fillRect/>
          </a:stretch>
        </p:blipFill>
        <p:spPr bwMode="auto">
          <a:xfrm>
            <a:off x="457200" y="2209800"/>
            <a:ext cx="4114800" cy="3048000"/>
          </a:xfrm>
          <a:prstGeom prst="rect">
            <a:avLst/>
          </a:prstGeom>
          <a:noFill/>
        </p:spPr>
      </p:pic>
      <p:pic>
        <p:nvPicPr>
          <p:cNvPr id="3074" name="Picture 2" descr="http://r.foto.radikal.ru/0704/80/dec32665c572.jpg"/>
          <p:cNvPicPr>
            <a:picLocks noChangeAspect="1" noChangeArrowheads="1"/>
          </p:cNvPicPr>
          <p:nvPr/>
        </p:nvPicPr>
        <p:blipFill>
          <a:blip r:embed="rId4" cstate="print"/>
          <a:srcRect/>
          <a:stretch>
            <a:fillRect/>
          </a:stretch>
        </p:blipFill>
        <p:spPr bwMode="auto">
          <a:xfrm>
            <a:off x="4724400" y="3276600"/>
            <a:ext cx="4267200" cy="3276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228600"/>
            <a:ext cx="4343400" cy="923330"/>
          </a:xfrm>
          <a:prstGeom prst="rect">
            <a:avLst/>
          </a:prstGeom>
        </p:spPr>
        <p:txBody>
          <a:bodyPr wrap="square">
            <a:spAutoFit/>
          </a:bodyPr>
          <a:lstStyle/>
          <a:p>
            <a:r>
              <a:rPr lang="ru-RU" b="1" i="1" dirty="0" err="1" smtClean="0">
                <a:solidFill>
                  <a:schemeClr val="accent5">
                    <a:lumMod val="75000"/>
                  </a:schemeClr>
                </a:solidFill>
              </a:rPr>
              <a:t>Найпопулярніші</a:t>
            </a:r>
            <a:r>
              <a:rPr lang="ru-RU" b="1" i="1" dirty="0" smtClean="0">
                <a:solidFill>
                  <a:schemeClr val="accent5">
                    <a:lumMod val="75000"/>
                  </a:schemeClr>
                </a:solidFill>
              </a:rPr>
              <a:t> </a:t>
            </a:r>
            <a:r>
              <a:rPr lang="ru-RU" b="1" i="1" dirty="0" err="1" smtClean="0">
                <a:solidFill>
                  <a:schemeClr val="accent5">
                    <a:lumMod val="75000"/>
                  </a:schemeClr>
                </a:solidFill>
              </a:rPr>
              <a:t>ігри</a:t>
            </a:r>
            <a:r>
              <a:rPr lang="ru-RU" b="1" i="1" dirty="0" smtClean="0">
                <a:solidFill>
                  <a:schemeClr val="accent5">
                    <a:lumMod val="75000"/>
                  </a:schemeClr>
                </a:solidFill>
              </a:rPr>
              <a:t> </a:t>
            </a:r>
            <a:r>
              <a:rPr lang="ru-RU" b="1" i="1" dirty="0" err="1" smtClean="0">
                <a:solidFill>
                  <a:schemeClr val="accent5">
                    <a:lumMod val="75000"/>
                  </a:schemeClr>
                </a:solidFill>
              </a:rPr>
              <a:t>Нікітіна</a:t>
            </a:r>
            <a:r>
              <a:rPr lang="ru-RU" i="1" dirty="0" smtClean="0"/>
              <a:t>:</a:t>
            </a:r>
          </a:p>
          <a:p>
            <a:endParaRPr lang="uk-UA" i="1" dirty="0" smtClean="0"/>
          </a:p>
          <a:p>
            <a:endParaRPr lang="ru-RU" dirty="0"/>
          </a:p>
        </p:txBody>
      </p:sp>
      <p:sp>
        <p:nvSpPr>
          <p:cNvPr id="3" name="Прямоугольник 2"/>
          <p:cNvSpPr/>
          <p:nvPr/>
        </p:nvSpPr>
        <p:spPr>
          <a:xfrm>
            <a:off x="381000" y="533400"/>
            <a:ext cx="5181599" cy="1569660"/>
          </a:xfrm>
          <a:prstGeom prst="rect">
            <a:avLst/>
          </a:prstGeom>
        </p:spPr>
        <p:txBody>
          <a:bodyPr wrap="square">
            <a:spAutoFit/>
          </a:bodyPr>
          <a:lstStyle/>
          <a:p>
            <a:endParaRPr lang="ru-RU" sz="2400" b="1" i="1" dirty="0" smtClean="0">
              <a:solidFill>
                <a:srgbClr val="C00000"/>
              </a:solidFill>
            </a:endParaRPr>
          </a:p>
          <a:p>
            <a:endParaRPr lang="ru-RU" sz="2400" b="1" i="1" dirty="0" smtClean="0">
              <a:solidFill>
                <a:srgbClr val="C00000"/>
              </a:solidFill>
            </a:endParaRPr>
          </a:p>
          <a:p>
            <a:endParaRPr lang="ru-RU" sz="2400" b="1" i="1" dirty="0" smtClean="0">
              <a:solidFill>
                <a:srgbClr val="C00000"/>
              </a:solidFill>
            </a:endParaRPr>
          </a:p>
          <a:p>
            <a:r>
              <a:rPr lang="ru-RU" sz="2400" b="1" i="1" dirty="0" err="1" smtClean="0">
                <a:solidFill>
                  <a:srgbClr val="C00000"/>
                </a:solidFill>
              </a:rPr>
              <a:t>Гра</a:t>
            </a:r>
            <a:r>
              <a:rPr lang="ru-RU" sz="2400" b="1" i="1" dirty="0" smtClean="0">
                <a:solidFill>
                  <a:srgbClr val="C00000"/>
                </a:solidFill>
              </a:rPr>
              <a:t> «Рамки </a:t>
            </a:r>
            <a:r>
              <a:rPr lang="ru-RU" sz="2400" b="1" i="1" dirty="0" err="1" smtClean="0">
                <a:solidFill>
                  <a:srgbClr val="C00000"/>
                </a:solidFill>
              </a:rPr>
              <a:t>і</a:t>
            </a:r>
            <a:r>
              <a:rPr lang="ru-RU" sz="2400" b="1" i="1" dirty="0" smtClean="0">
                <a:solidFill>
                  <a:srgbClr val="C00000"/>
                </a:solidFill>
              </a:rPr>
              <a:t> </a:t>
            </a:r>
            <a:r>
              <a:rPr lang="ru-RU" sz="2400" b="1" i="1" dirty="0" err="1" smtClean="0">
                <a:solidFill>
                  <a:srgbClr val="C00000"/>
                </a:solidFill>
              </a:rPr>
              <a:t>вкладиші</a:t>
            </a:r>
            <a:r>
              <a:rPr lang="ru-RU" sz="2400" b="1" i="1" dirty="0" smtClean="0">
                <a:solidFill>
                  <a:srgbClr val="C00000"/>
                </a:solidFill>
              </a:rPr>
              <a:t>»</a:t>
            </a:r>
            <a:endParaRPr lang="ru-RU" sz="2400" b="1" dirty="0">
              <a:solidFill>
                <a:srgbClr val="C00000"/>
              </a:solidFill>
            </a:endParaRPr>
          </a:p>
        </p:txBody>
      </p:sp>
      <p:sp>
        <p:nvSpPr>
          <p:cNvPr id="5" name="Прямоугольник 4"/>
          <p:cNvSpPr/>
          <p:nvPr/>
        </p:nvSpPr>
        <p:spPr>
          <a:xfrm>
            <a:off x="76200" y="3048000"/>
            <a:ext cx="8686800" cy="3693319"/>
          </a:xfrm>
          <a:prstGeom prst="rect">
            <a:avLst/>
          </a:prstGeom>
        </p:spPr>
        <p:txBody>
          <a:bodyPr wrap="square">
            <a:spAutoFit/>
          </a:bodyPr>
          <a:lstStyle/>
          <a:p>
            <a:r>
              <a:rPr lang="ru-RU" i="1" dirty="0" smtClean="0">
                <a:solidFill>
                  <a:schemeClr val="accent5">
                    <a:lumMod val="75000"/>
                  </a:schemeClr>
                </a:solidFill>
              </a:rPr>
              <a:t>Доступна </a:t>
            </a:r>
            <a:r>
              <a:rPr lang="ru-RU" i="1" dirty="0" err="1" smtClean="0">
                <a:solidFill>
                  <a:schemeClr val="accent5">
                    <a:lumMod val="75000"/>
                  </a:schemeClr>
                </a:solidFill>
              </a:rPr>
              <a:t>найменшим</a:t>
            </a:r>
            <a:r>
              <a:rPr lang="ru-RU" i="1" dirty="0" smtClean="0">
                <a:solidFill>
                  <a:schemeClr val="accent5">
                    <a:lumMod val="75000"/>
                  </a:schemeClr>
                </a:solidFill>
              </a:rPr>
              <a:t>. Вона </a:t>
            </a:r>
            <a:r>
              <a:rPr lang="ru-RU" i="1" dirty="0" err="1" smtClean="0">
                <a:solidFill>
                  <a:schemeClr val="accent5">
                    <a:lumMod val="75000"/>
                  </a:schemeClr>
                </a:solidFill>
              </a:rPr>
              <a:t>являє</a:t>
            </a:r>
            <a:r>
              <a:rPr lang="ru-RU" i="1" dirty="0" smtClean="0">
                <a:solidFill>
                  <a:schemeClr val="accent5">
                    <a:lumMod val="75000"/>
                  </a:schemeClr>
                </a:solidFill>
              </a:rPr>
              <a:t> собою 16 рамок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вкладишами</a:t>
            </a:r>
            <a:r>
              <a:rPr lang="ru-RU" i="1" dirty="0" smtClean="0">
                <a:solidFill>
                  <a:schemeClr val="accent5">
                    <a:lumMod val="75000"/>
                  </a:schemeClr>
                </a:solidFill>
              </a:rPr>
              <a:t> у </a:t>
            </a:r>
            <a:r>
              <a:rPr lang="ru-RU" i="1" dirty="0" err="1" smtClean="0">
                <a:solidFill>
                  <a:schemeClr val="accent5">
                    <a:lumMod val="75000"/>
                  </a:schemeClr>
                </a:solidFill>
              </a:rPr>
              <a:t>вигляді</a:t>
            </a:r>
            <a:r>
              <a:rPr lang="ru-RU" i="1" dirty="0" smtClean="0">
                <a:solidFill>
                  <a:schemeClr val="accent5">
                    <a:lumMod val="75000"/>
                  </a:schemeClr>
                </a:solidFill>
              </a:rPr>
              <a:t> </a:t>
            </a:r>
            <a:r>
              <a:rPr lang="ru-RU" i="1" dirty="0" err="1" smtClean="0">
                <a:solidFill>
                  <a:schemeClr val="accent5">
                    <a:lumMod val="75000"/>
                  </a:schemeClr>
                </a:solidFill>
              </a:rPr>
              <a:t>геометричних</a:t>
            </a:r>
            <a:r>
              <a:rPr lang="ru-RU" i="1" dirty="0" smtClean="0">
                <a:solidFill>
                  <a:schemeClr val="accent5">
                    <a:lumMod val="75000"/>
                  </a:schemeClr>
                </a:solidFill>
              </a:rPr>
              <a:t> </a:t>
            </a:r>
            <a:r>
              <a:rPr lang="ru-RU" i="1" dirty="0" err="1" smtClean="0">
                <a:solidFill>
                  <a:schemeClr val="accent5">
                    <a:lumMod val="75000"/>
                  </a:schemeClr>
                </a:solidFill>
              </a:rPr>
              <a:t>фігур</a:t>
            </a:r>
            <a:r>
              <a:rPr lang="ru-RU" i="1" dirty="0" smtClean="0">
                <a:solidFill>
                  <a:schemeClr val="accent5">
                    <a:lumMod val="75000"/>
                  </a:schemeClr>
                </a:solidFill>
              </a:rPr>
              <a:t>: коло, квадрат, </a:t>
            </a:r>
            <a:r>
              <a:rPr lang="ru-RU" i="1" dirty="0" err="1" smtClean="0">
                <a:solidFill>
                  <a:schemeClr val="accent5">
                    <a:lumMod val="75000"/>
                  </a:schemeClr>
                </a:solidFill>
              </a:rPr>
              <a:t>трикутник</a:t>
            </a:r>
            <a:r>
              <a:rPr lang="ru-RU" i="1" dirty="0" smtClean="0">
                <a:solidFill>
                  <a:schemeClr val="accent5">
                    <a:lumMod val="75000"/>
                  </a:schemeClr>
                </a:solidFill>
              </a:rPr>
              <a:t>, </a:t>
            </a:r>
            <a:r>
              <a:rPr lang="ru-RU" i="1" dirty="0" err="1" smtClean="0">
                <a:solidFill>
                  <a:schemeClr val="accent5">
                    <a:lumMod val="75000"/>
                  </a:schemeClr>
                </a:solidFill>
              </a:rPr>
              <a:t>еліпс</a:t>
            </a:r>
            <a:r>
              <a:rPr lang="ru-RU" i="1" dirty="0" smtClean="0">
                <a:solidFill>
                  <a:schemeClr val="accent5">
                    <a:lumMod val="75000"/>
                  </a:schemeClr>
                </a:solidFill>
              </a:rPr>
              <a:t> (овал), </a:t>
            </a:r>
            <a:r>
              <a:rPr lang="ru-RU" i="1" dirty="0" err="1" smtClean="0">
                <a:solidFill>
                  <a:schemeClr val="accent5">
                    <a:lumMod val="75000"/>
                  </a:schemeClr>
                </a:solidFill>
              </a:rPr>
              <a:t>прямокутник</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так </a:t>
            </a:r>
            <a:r>
              <a:rPr lang="ru-RU" i="1" dirty="0" err="1" smtClean="0">
                <a:solidFill>
                  <a:schemeClr val="accent5">
                    <a:lumMod val="75000"/>
                  </a:schemeClr>
                </a:solidFill>
              </a:rPr>
              <a:t>далі</a:t>
            </a:r>
            <a:r>
              <a:rPr lang="ru-RU" i="1" dirty="0" smtClean="0">
                <a:solidFill>
                  <a:schemeClr val="accent5">
                    <a:lumMod val="75000"/>
                  </a:schemeClr>
                </a:solidFill>
              </a:rPr>
              <a:t>. </a:t>
            </a:r>
            <a:r>
              <a:rPr lang="ru-RU" i="1" dirty="0" err="1" smtClean="0">
                <a:solidFill>
                  <a:schemeClr val="accent5">
                    <a:lumMod val="75000"/>
                  </a:schemeClr>
                </a:solidFill>
              </a:rPr>
              <a:t>Почати</a:t>
            </a:r>
            <a:r>
              <a:rPr lang="ru-RU" i="1" dirty="0" smtClean="0">
                <a:solidFill>
                  <a:schemeClr val="accent5">
                    <a:lumMod val="75000"/>
                  </a:schemeClr>
                </a:solidFill>
              </a:rPr>
              <a:t> </a:t>
            </a:r>
            <a:r>
              <a:rPr lang="ru-RU" i="1" dirty="0" err="1" smtClean="0">
                <a:solidFill>
                  <a:schemeClr val="accent5">
                    <a:lumMod val="75000"/>
                  </a:schemeClr>
                </a:solidFill>
              </a:rPr>
              <a:t>краще</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показу </a:t>
            </a:r>
            <a:r>
              <a:rPr lang="ru-RU" i="1" dirty="0" err="1" smtClean="0">
                <a:solidFill>
                  <a:schemeClr val="accent5">
                    <a:lumMod val="75000"/>
                  </a:schemeClr>
                </a:solidFill>
              </a:rPr>
              <a:t>вкладишів</a:t>
            </a:r>
            <a:r>
              <a:rPr lang="ru-RU" i="1" dirty="0" smtClean="0">
                <a:solidFill>
                  <a:schemeClr val="accent5">
                    <a:lumMod val="75000"/>
                  </a:schemeClr>
                </a:solidFill>
              </a:rPr>
              <a:t>. </a:t>
            </a:r>
            <a:r>
              <a:rPr lang="ru-RU" i="1" dirty="0" err="1" smtClean="0">
                <a:solidFill>
                  <a:schemeClr val="accent5">
                    <a:lumMod val="75000"/>
                  </a:schemeClr>
                </a:solidFill>
              </a:rPr>
              <a:t>Взяти</a:t>
            </a:r>
            <a:r>
              <a:rPr lang="ru-RU" i="1" dirty="0" smtClean="0">
                <a:solidFill>
                  <a:schemeClr val="accent5">
                    <a:lumMod val="75000"/>
                  </a:schemeClr>
                </a:solidFill>
              </a:rPr>
              <a:t> коло, овал, квадрат, </a:t>
            </a:r>
            <a:r>
              <a:rPr lang="ru-RU" i="1" dirty="0" err="1" smtClean="0">
                <a:solidFill>
                  <a:schemeClr val="accent5">
                    <a:lumMod val="75000"/>
                  </a:schemeClr>
                </a:solidFill>
              </a:rPr>
              <a:t>трикутник</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називаючи</a:t>
            </a:r>
            <a:r>
              <a:rPr lang="ru-RU" i="1" dirty="0" smtClean="0">
                <a:solidFill>
                  <a:schemeClr val="accent5">
                    <a:lumMod val="75000"/>
                  </a:schemeClr>
                </a:solidFill>
              </a:rPr>
              <a:t>, </a:t>
            </a:r>
            <a:r>
              <a:rPr lang="ru-RU" i="1" dirty="0" err="1" smtClean="0">
                <a:solidFill>
                  <a:schemeClr val="accent5">
                    <a:lumMod val="75000"/>
                  </a:schemeClr>
                </a:solidFill>
              </a:rPr>
              <a:t>показати</a:t>
            </a:r>
            <a:r>
              <a:rPr lang="ru-RU" i="1" dirty="0" smtClean="0">
                <a:solidFill>
                  <a:schemeClr val="accent5">
                    <a:lumMod val="75000"/>
                  </a:schemeClr>
                </a:solidFill>
              </a:rPr>
              <a:t> </a:t>
            </a:r>
            <a:r>
              <a:rPr lang="ru-RU" i="1" dirty="0" err="1" smtClean="0">
                <a:solidFill>
                  <a:schemeClr val="accent5">
                    <a:lumMod val="75000"/>
                  </a:schemeClr>
                </a:solidFill>
              </a:rPr>
              <a:t>їх</a:t>
            </a:r>
            <a:r>
              <a:rPr lang="ru-RU" i="1" dirty="0" smtClean="0">
                <a:solidFill>
                  <a:schemeClr val="accent5">
                    <a:lumMod val="75000"/>
                  </a:schemeClr>
                </a:solidFill>
              </a:rPr>
              <a:t> </a:t>
            </a:r>
            <a:r>
              <a:rPr lang="ru-RU" i="1" dirty="0" err="1" smtClean="0">
                <a:solidFill>
                  <a:schemeClr val="accent5">
                    <a:lumMod val="75000"/>
                  </a:schemeClr>
                </a:solidFill>
              </a:rPr>
              <a:t>малюкові</a:t>
            </a:r>
            <a:r>
              <a:rPr lang="ru-RU" i="1" dirty="0" smtClean="0">
                <a:solidFill>
                  <a:schemeClr val="accent5">
                    <a:lumMod val="75000"/>
                  </a:schemeClr>
                </a:solidFill>
              </a:rPr>
              <a:t>. При </a:t>
            </a:r>
            <a:r>
              <a:rPr lang="ru-RU" i="1" dirty="0" err="1" smtClean="0">
                <a:solidFill>
                  <a:schemeClr val="accent5">
                    <a:lumMod val="75000"/>
                  </a:schemeClr>
                </a:solidFill>
              </a:rPr>
              <a:t>цьому</a:t>
            </a:r>
            <a:r>
              <a:rPr lang="ru-RU" i="1" dirty="0" smtClean="0">
                <a:solidFill>
                  <a:schemeClr val="accent5">
                    <a:lumMod val="75000"/>
                  </a:schemeClr>
                </a:solidFill>
              </a:rPr>
              <a:t> </a:t>
            </a:r>
            <a:r>
              <a:rPr lang="ru-RU" i="1" dirty="0" err="1" smtClean="0">
                <a:solidFill>
                  <a:schemeClr val="accent5">
                    <a:lumMod val="75000"/>
                  </a:schemeClr>
                </a:solidFill>
              </a:rPr>
              <a:t>краще</a:t>
            </a:r>
            <a:r>
              <a:rPr lang="ru-RU" i="1" dirty="0" smtClean="0">
                <a:solidFill>
                  <a:schemeClr val="accent5">
                    <a:lumMod val="75000"/>
                  </a:schemeClr>
                </a:solidFill>
              </a:rPr>
              <a:t> не </a:t>
            </a:r>
            <a:r>
              <a:rPr lang="ru-RU" i="1" dirty="0" err="1" smtClean="0">
                <a:solidFill>
                  <a:schemeClr val="accent5">
                    <a:lumMod val="75000"/>
                  </a:schemeClr>
                </a:solidFill>
              </a:rPr>
              <a:t>тримати</a:t>
            </a:r>
            <a:r>
              <a:rPr lang="ru-RU" i="1" dirty="0" smtClean="0">
                <a:solidFill>
                  <a:schemeClr val="accent5">
                    <a:lumMod val="75000"/>
                  </a:schemeClr>
                </a:solidFill>
              </a:rPr>
              <a:t> </a:t>
            </a:r>
            <a:r>
              <a:rPr lang="ru-RU" i="1" dirty="0" err="1" smtClean="0">
                <a:solidFill>
                  <a:schemeClr val="accent5">
                    <a:lumMod val="75000"/>
                  </a:schemeClr>
                </a:solidFill>
              </a:rPr>
              <a:t>їх</a:t>
            </a:r>
            <a:r>
              <a:rPr lang="ru-RU" i="1" dirty="0" smtClean="0">
                <a:solidFill>
                  <a:schemeClr val="accent5">
                    <a:lumMod val="75000"/>
                  </a:schemeClr>
                </a:solidFill>
              </a:rPr>
              <a:t> у руках, а </a:t>
            </a:r>
            <a:r>
              <a:rPr lang="ru-RU" i="1" dirty="0" err="1" smtClean="0">
                <a:solidFill>
                  <a:schemeClr val="accent5">
                    <a:lumMod val="75000"/>
                  </a:schemeClr>
                </a:solidFill>
              </a:rPr>
              <a:t>викладати</a:t>
            </a:r>
            <a:r>
              <a:rPr lang="ru-RU" i="1" dirty="0" smtClean="0">
                <a:solidFill>
                  <a:schemeClr val="accent5">
                    <a:lumMod val="75000"/>
                  </a:schemeClr>
                </a:solidFill>
              </a:rPr>
              <a:t> на </a:t>
            </a:r>
            <a:r>
              <a:rPr lang="ru-RU" i="1" dirty="0" err="1" smtClean="0">
                <a:solidFill>
                  <a:schemeClr val="accent5">
                    <a:lumMod val="75000"/>
                  </a:schemeClr>
                </a:solidFill>
              </a:rPr>
              <a:t>однотонну</a:t>
            </a:r>
            <a:r>
              <a:rPr lang="ru-RU" i="1" dirty="0" smtClean="0">
                <a:solidFill>
                  <a:schemeClr val="accent5">
                    <a:lumMod val="75000"/>
                  </a:schemeClr>
                </a:solidFill>
              </a:rPr>
              <a:t> </a:t>
            </a:r>
            <a:r>
              <a:rPr lang="ru-RU" i="1" dirty="0" err="1" smtClean="0">
                <a:solidFill>
                  <a:schemeClr val="accent5">
                    <a:lumMod val="75000"/>
                  </a:schemeClr>
                </a:solidFill>
              </a:rPr>
              <a:t>поверхню</a:t>
            </a:r>
            <a:r>
              <a:rPr lang="ru-RU" i="1" dirty="0" smtClean="0">
                <a:solidFill>
                  <a:schemeClr val="accent5">
                    <a:lumMod val="75000"/>
                  </a:schemeClr>
                </a:solidFill>
              </a:rPr>
              <a:t> (</a:t>
            </a:r>
            <a:r>
              <a:rPr lang="ru-RU" i="1" dirty="0" err="1" smtClean="0">
                <a:solidFill>
                  <a:schemeClr val="accent5">
                    <a:lumMod val="75000"/>
                  </a:schemeClr>
                </a:solidFill>
              </a:rPr>
              <a:t>краще</a:t>
            </a:r>
            <a:r>
              <a:rPr lang="ru-RU" i="1" dirty="0" smtClean="0">
                <a:solidFill>
                  <a:schemeClr val="accent5">
                    <a:lumMod val="75000"/>
                  </a:schemeClr>
                </a:solidFill>
              </a:rPr>
              <a:t> </a:t>
            </a:r>
            <a:r>
              <a:rPr lang="ru-RU" i="1" dirty="0" err="1" smtClean="0">
                <a:solidFill>
                  <a:schemeClr val="accent5">
                    <a:lumMod val="75000"/>
                  </a:schemeClr>
                </a:solidFill>
              </a:rPr>
              <a:t>на</a:t>
            </a:r>
            <a:r>
              <a:rPr lang="ru-RU" i="1" dirty="0" smtClean="0">
                <a:solidFill>
                  <a:schemeClr val="accent5">
                    <a:lumMod val="75000"/>
                  </a:schemeClr>
                </a:solidFill>
              </a:rPr>
              <a:t> </a:t>
            </a:r>
            <a:r>
              <a:rPr lang="ru-RU" i="1" dirty="0" err="1" smtClean="0">
                <a:solidFill>
                  <a:schemeClr val="accent5">
                    <a:lumMod val="75000"/>
                  </a:schemeClr>
                </a:solidFill>
              </a:rPr>
              <a:t>аркуш</a:t>
            </a:r>
            <a:r>
              <a:rPr lang="ru-RU" i="1" dirty="0" smtClean="0">
                <a:solidFill>
                  <a:schemeClr val="accent5">
                    <a:lumMod val="75000"/>
                  </a:schemeClr>
                </a:solidFill>
              </a:rPr>
              <a:t> </a:t>
            </a:r>
            <a:r>
              <a:rPr lang="ru-RU" i="1" dirty="0" err="1" smtClean="0">
                <a:solidFill>
                  <a:schemeClr val="accent5">
                    <a:lumMod val="75000"/>
                  </a:schemeClr>
                </a:solidFill>
              </a:rPr>
              <a:t>паперу</a:t>
            </a:r>
            <a:r>
              <a:rPr lang="ru-RU" i="1" dirty="0" smtClean="0">
                <a:solidFill>
                  <a:schemeClr val="accent5">
                    <a:lumMod val="75000"/>
                  </a:schemeClr>
                </a:solidFill>
              </a:rPr>
              <a:t>). </a:t>
            </a:r>
            <a:r>
              <a:rPr lang="ru-RU" i="1" dirty="0" err="1" smtClean="0">
                <a:solidFill>
                  <a:schemeClr val="accent5">
                    <a:lumMod val="75000"/>
                  </a:schemeClr>
                </a:solidFill>
              </a:rPr>
              <a:t>Покажіть</a:t>
            </a:r>
            <a:r>
              <a:rPr lang="ru-RU" i="1" dirty="0" smtClean="0">
                <a:solidFill>
                  <a:schemeClr val="accent5">
                    <a:lumMod val="75000"/>
                  </a:schemeClr>
                </a:solidFill>
              </a:rPr>
              <a:t> по </a:t>
            </a:r>
            <a:r>
              <a:rPr lang="ru-RU" i="1" dirty="0" err="1" smtClean="0">
                <a:solidFill>
                  <a:schemeClr val="accent5">
                    <a:lumMod val="75000"/>
                  </a:schemeClr>
                </a:solidFill>
              </a:rPr>
              <a:t>одній</a:t>
            </a:r>
            <a:r>
              <a:rPr lang="ru-RU" i="1" dirty="0" smtClean="0">
                <a:solidFill>
                  <a:schemeClr val="accent5">
                    <a:lumMod val="75000"/>
                  </a:schemeClr>
                </a:solidFill>
              </a:rPr>
              <a:t> </a:t>
            </a:r>
            <a:r>
              <a:rPr lang="ru-RU" i="1" dirty="0" err="1" smtClean="0">
                <a:solidFill>
                  <a:schemeClr val="accent5">
                    <a:lumMod val="75000"/>
                  </a:schemeClr>
                </a:solidFill>
              </a:rPr>
              <a:t>фігурці</a:t>
            </a:r>
            <a:r>
              <a:rPr lang="ru-RU" i="1" dirty="0" smtClean="0">
                <a:solidFill>
                  <a:schemeClr val="accent5">
                    <a:lumMod val="75000"/>
                  </a:schemeClr>
                </a:solidFill>
              </a:rPr>
              <a:t>,  дайте </a:t>
            </a:r>
            <a:r>
              <a:rPr lang="ru-RU" i="1" dirty="0" err="1" smtClean="0">
                <a:solidFill>
                  <a:schemeClr val="accent5">
                    <a:lumMod val="75000"/>
                  </a:schemeClr>
                </a:solidFill>
              </a:rPr>
              <a:t>їх</a:t>
            </a:r>
            <a:r>
              <a:rPr lang="ru-RU" i="1" dirty="0" smtClean="0">
                <a:solidFill>
                  <a:schemeClr val="accent5">
                    <a:lumMod val="75000"/>
                  </a:schemeClr>
                </a:solidFill>
              </a:rPr>
              <a:t> </a:t>
            </a:r>
            <a:r>
              <a:rPr lang="ru-RU" i="1" dirty="0" err="1" smtClean="0">
                <a:solidFill>
                  <a:schemeClr val="accent5">
                    <a:lumMod val="75000"/>
                  </a:schemeClr>
                </a:solidFill>
              </a:rPr>
              <a:t>дитині</a:t>
            </a:r>
            <a:r>
              <a:rPr lang="ru-RU" i="1" dirty="0" smtClean="0">
                <a:solidFill>
                  <a:schemeClr val="accent5">
                    <a:lumMod val="75000"/>
                  </a:schemeClr>
                </a:solidFill>
              </a:rPr>
              <a:t> для </a:t>
            </a:r>
            <a:r>
              <a:rPr lang="ru-RU" i="1" dirty="0" err="1" smtClean="0">
                <a:solidFill>
                  <a:schemeClr val="accent5">
                    <a:lumMod val="75000"/>
                  </a:schemeClr>
                </a:solidFill>
              </a:rPr>
              <a:t>самостійних</a:t>
            </a:r>
            <a:r>
              <a:rPr lang="ru-RU" i="1" dirty="0" smtClean="0">
                <a:solidFill>
                  <a:schemeClr val="accent5">
                    <a:lumMod val="75000"/>
                  </a:schemeClr>
                </a:solidFill>
              </a:rPr>
              <a:t> </a:t>
            </a:r>
            <a:r>
              <a:rPr lang="ru-RU" i="1" dirty="0" err="1" smtClean="0">
                <a:solidFill>
                  <a:schemeClr val="accent5">
                    <a:lumMod val="75000"/>
                  </a:schemeClr>
                </a:solidFill>
              </a:rPr>
              <a:t>дій</a:t>
            </a:r>
            <a:r>
              <a:rPr lang="ru-RU" i="1" dirty="0" smtClean="0">
                <a:solidFill>
                  <a:schemeClr val="accent5">
                    <a:lumMod val="75000"/>
                  </a:schemeClr>
                </a:solidFill>
              </a:rPr>
              <a:t> - нехай </a:t>
            </a:r>
            <a:r>
              <a:rPr lang="ru-RU" i="1" dirty="0" err="1" smtClean="0">
                <a:solidFill>
                  <a:schemeClr val="accent5">
                    <a:lumMod val="75000"/>
                  </a:schemeClr>
                </a:solidFill>
              </a:rPr>
              <a:t>роздивляється</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грається</a:t>
            </a:r>
            <a:r>
              <a:rPr lang="ru-RU" i="1" dirty="0" smtClean="0">
                <a:solidFill>
                  <a:schemeClr val="accent5">
                    <a:lumMod val="75000"/>
                  </a:schemeClr>
                </a:solidFill>
              </a:rPr>
              <a:t>. </a:t>
            </a:r>
            <a:r>
              <a:rPr lang="ru-RU" i="1" dirty="0" err="1" smtClean="0">
                <a:solidFill>
                  <a:schemeClr val="accent5">
                    <a:lumMod val="75000"/>
                  </a:schemeClr>
                </a:solidFill>
              </a:rPr>
              <a:t>Запропонуйте</a:t>
            </a:r>
            <a:r>
              <a:rPr lang="ru-RU" i="1" dirty="0" smtClean="0">
                <a:solidFill>
                  <a:schemeClr val="accent5">
                    <a:lumMod val="75000"/>
                  </a:schemeClr>
                </a:solidFill>
              </a:rPr>
              <a:t> </a:t>
            </a:r>
            <a:r>
              <a:rPr lang="ru-RU" i="1" dirty="0" err="1" smtClean="0">
                <a:solidFill>
                  <a:schemeClr val="accent5">
                    <a:lumMod val="75000"/>
                  </a:schemeClr>
                </a:solidFill>
              </a:rPr>
              <a:t>малюку</a:t>
            </a:r>
            <a:r>
              <a:rPr lang="ru-RU" i="1" dirty="0" smtClean="0">
                <a:solidFill>
                  <a:schemeClr val="accent5">
                    <a:lumMod val="75000"/>
                  </a:schemeClr>
                </a:solidFill>
              </a:rPr>
              <a:t> коробочку </a:t>
            </a:r>
            <a:r>
              <a:rPr lang="ru-RU" i="1" dirty="0" err="1" smtClean="0">
                <a:solidFill>
                  <a:schemeClr val="accent5">
                    <a:lumMod val="75000"/>
                  </a:schemeClr>
                </a:solidFill>
              </a:rPr>
              <a:t>або</a:t>
            </a:r>
            <a:r>
              <a:rPr lang="ru-RU" i="1" dirty="0" smtClean="0">
                <a:solidFill>
                  <a:schemeClr val="accent5">
                    <a:lumMod val="75000"/>
                  </a:schemeClr>
                </a:solidFill>
              </a:rPr>
              <a:t> баночку, в яку </a:t>
            </a:r>
            <a:r>
              <a:rPr lang="ru-RU" i="1" dirty="0" err="1" smtClean="0">
                <a:solidFill>
                  <a:schemeClr val="accent5">
                    <a:lumMod val="75000"/>
                  </a:schemeClr>
                </a:solidFill>
              </a:rPr>
              <a:t>він</a:t>
            </a:r>
            <a:r>
              <a:rPr lang="ru-RU" i="1" dirty="0" smtClean="0">
                <a:solidFill>
                  <a:schemeClr val="accent5">
                    <a:lumMod val="75000"/>
                  </a:schemeClr>
                </a:solidFill>
              </a:rPr>
              <a:t> </a:t>
            </a:r>
            <a:r>
              <a:rPr lang="ru-RU" i="1" dirty="0" err="1" smtClean="0">
                <a:solidFill>
                  <a:schemeClr val="accent5">
                    <a:lumMod val="75000"/>
                  </a:schemeClr>
                </a:solidFill>
              </a:rPr>
              <a:t>зможе</a:t>
            </a:r>
            <a:r>
              <a:rPr lang="ru-RU" i="1" dirty="0" smtClean="0">
                <a:solidFill>
                  <a:schemeClr val="accent5">
                    <a:lumMod val="75000"/>
                  </a:schemeClr>
                </a:solidFill>
              </a:rPr>
              <a:t> все </a:t>
            </a:r>
            <a:r>
              <a:rPr lang="ru-RU" i="1" dirty="0" err="1" smtClean="0">
                <a:solidFill>
                  <a:schemeClr val="accent5">
                    <a:lumMod val="75000"/>
                  </a:schemeClr>
                </a:solidFill>
              </a:rPr>
              <a:t>це</a:t>
            </a:r>
            <a:r>
              <a:rPr lang="ru-RU" i="1" dirty="0" smtClean="0">
                <a:solidFill>
                  <a:schemeClr val="accent5">
                    <a:lumMod val="75000"/>
                  </a:schemeClr>
                </a:solidFill>
              </a:rPr>
              <a:t> </a:t>
            </a:r>
            <a:r>
              <a:rPr lang="ru-RU" i="1" dirty="0" err="1" smtClean="0">
                <a:solidFill>
                  <a:schemeClr val="accent5">
                    <a:lumMod val="75000"/>
                  </a:schemeClr>
                </a:solidFill>
              </a:rPr>
              <a:t>покласти</a:t>
            </a:r>
            <a:r>
              <a:rPr lang="ru-RU" i="1" dirty="0" smtClean="0">
                <a:solidFill>
                  <a:schemeClr val="accent5">
                    <a:lumMod val="75000"/>
                  </a:schemeClr>
                </a:solidFill>
              </a:rPr>
              <a:t>, а </a:t>
            </a:r>
            <a:r>
              <a:rPr lang="ru-RU" i="1" dirty="0" err="1" smtClean="0">
                <a:solidFill>
                  <a:schemeClr val="accent5">
                    <a:lumMod val="75000"/>
                  </a:schemeClr>
                </a:solidFill>
              </a:rPr>
              <a:t>потім</a:t>
            </a:r>
            <a:r>
              <a:rPr lang="ru-RU" i="1" dirty="0" smtClean="0">
                <a:solidFill>
                  <a:schemeClr val="accent5">
                    <a:lumMod val="75000"/>
                  </a:schemeClr>
                </a:solidFill>
              </a:rPr>
              <a:t> </a:t>
            </a:r>
            <a:r>
              <a:rPr lang="ru-RU" i="1" dirty="0" err="1" smtClean="0">
                <a:solidFill>
                  <a:schemeClr val="accent5">
                    <a:lumMod val="75000"/>
                  </a:schemeClr>
                </a:solidFill>
              </a:rPr>
              <a:t>висипати</a:t>
            </a:r>
            <a:r>
              <a:rPr lang="ru-RU" i="1" dirty="0" smtClean="0">
                <a:solidFill>
                  <a:schemeClr val="accent5">
                    <a:lumMod val="75000"/>
                  </a:schemeClr>
                </a:solidFill>
              </a:rPr>
              <a:t> назад. </a:t>
            </a:r>
            <a:r>
              <a:rPr lang="ru-RU" i="1" dirty="0" err="1" smtClean="0">
                <a:solidFill>
                  <a:schemeClr val="accent5">
                    <a:lumMod val="75000"/>
                  </a:schemeClr>
                </a:solidFill>
              </a:rPr>
              <a:t>Поступово</a:t>
            </a:r>
            <a:r>
              <a:rPr lang="ru-RU" i="1" dirty="0" smtClean="0">
                <a:solidFill>
                  <a:schemeClr val="accent5">
                    <a:lumMod val="75000"/>
                  </a:schemeClr>
                </a:solidFill>
              </a:rPr>
              <a:t> </a:t>
            </a:r>
            <a:r>
              <a:rPr lang="ru-RU" i="1" dirty="0" err="1" smtClean="0">
                <a:solidFill>
                  <a:schemeClr val="accent5">
                    <a:lumMod val="75000"/>
                  </a:schemeClr>
                </a:solidFill>
              </a:rPr>
              <a:t>дитина</a:t>
            </a:r>
            <a:r>
              <a:rPr lang="ru-RU" i="1" dirty="0" smtClean="0">
                <a:solidFill>
                  <a:schemeClr val="accent5">
                    <a:lumMod val="75000"/>
                  </a:schemeClr>
                </a:solidFill>
              </a:rPr>
              <a:t> </a:t>
            </a:r>
            <a:r>
              <a:rPr lang="ru-RU" i="1" dirty="0" err="1" smtClean="0">
                <a:solidFill>
                  <a:schemeClr val="accent5">
                    <a:lumMod val="75000"/>
                  </a:schemeClr>
                </a:solidFill>
              </a:rPr>
              <a:t>познайомиться</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усіма</a:t>
            </a:r>
            <a:r>
              <a:rPr lang="ru-RU" i="1" dirty="0" smtClean="0">
                <a:solidFill>
                  <a:schemeClr val="accent5">
                    <a:lumMod val="75000"/>
                  </a:schemeClr>
                </a:solidFill>
              </a:rPr>
              <a:t> 16-ма </a:t>
            </a:r>
            <a:r>
              <a:rPr lang="ru-RU" i="1" dirty="0" err="1" smtClean="0">
                <a:solidFill>
                  <a:schemeClr val="accent5">
                    <a:lumMod val="75000"/>
                  </a:schemeClr>
                </a:solidFill>
              </a:rPr>
              <a:t>фігурами</a:t>
            </a:r>
            <a:r>
              <a:rPr lang="ru-RU" i="1" dirty="0" smtClean="0">
                <a:solidFill>
                  <a:schemeClr val="accent5">
                    <a:lumMod val="75000"/>
                  </a:schemeClr>
                </a:solidFill>
              </a:rPr>
              <a:t> комплекту. </a:t>
            </a:r>
            <a:r>
              <a:rPr lang="ru-RU" i="1" dirty="0" err="1" smtClean="0">
                <a:solidFill>
                  <a:schemeClr val="accent5">
                    <a:lumMod val="75000"/>
                  </a:schemeClr>
                </a:solidFill>
              </a:rPr>
              <a:t>Далі</a:t>
            </a:r>
            <a:r>
              <a:rPr lang="ru-RU" i="1" dirty="0" smtClean="0">
                <a:solidFill>
                  <a:schemeClr val="accent5">
                    <a:lumMod val="75000"/>
                  </a:schemeClr>
                </a:solidFill>
              </a:rPr>
              <a:t> </a:t>
            </a:r>
            <a:r>
              <a:rPr lang="ru-RU" i="1" dirty="0" err="1" smtClean="0">
                <a:solidFill>
                  <a:schemeClr val="accent5">
                    <a:lumMod val="75000"/>
                  </a:schemeClr>
                </a:solidFill>
              </a:rPr>
              <a:t>можна</a:t>
            </a:r>
            <a:r>
              <a:rPr lang="ru-RU" i="1" dirty="0" smtClean="0">
                <a:solidFill>
                  <a:schemeClr val="accent5">
                    <a:lumMod val="75000"/>
                  </a:schemeClr>
                </a:solidFill>
              </a:rPr>
              <a:t> </a:t>
            </a:r>
            <a:r>
              <a:rPr lang="ru-RU" i="1" dirty="0" err="1" smtClean="0">
                <a:solidFill>
                  <a:schemeClr val="accent5">
                    <a:lumMod val="75000"/>
                  </a:schemeClr>
                </a:solidFill>
              </a:rPr>
              <a:t>ускладнювати</a:t>
            </a:r>
            <a:r>
              <a:rPr lang="ru-RU" i="1" dirty="0" smtClean="0">
                <a:solidFill>
                  <a:schemeClr val="accent5">
                    <a:lumMod val="75000"/>
                  </a:schemeClr>
                </a:solidFill>
              </a:rPr>
              <a:t> </a:t>
            </a:r>
            <a:r>
              <a:rPr lang="ru-RU" i="1" dirty="0" err="1" smtClean="0">
                <a:solidFill>
                  <a:schemeClr val="accent5">
                    <a:lumMod val="75000"/>
                  </a:schemeClr>
                </a:solidFill>
              </a:rPr>
              <a:t>завдання</a:t>
            </a:r>
            <a:r>
              <a:rPr lang="ru-RU" i="1" dirty="0" smtClean="0">
                <a:solidFill>
                  <a:schemeClr val="accent5">
                    <a:lumMod val="75000"/>
                  </a:schemeClr>
                </a:solidFill>
              </a:rPr>
              <a:t>: </a:t>
            </a:r>
            <a:r>
              <a:rPr lang="ru-RU" i="1" dirty="0" err="1" smtClean="0">
                <a:solidFill>
                  <a:schemeClr val="accent5">
                    <a:lumMod val="75000"/>
                  </a:schemeClr>
                </a:solidFill>
              </a:rPr>
              <a:t>обводити</a:t>
            </a:r>
            <a:r>
              <a:rPr lang="ru-RU" i="1" dirty="0" smtClean="0">
                <a:solidFill>
                  <a:schemeClr val="accent5">
                    <a:lumMod val="75000"/>
                  </a:schemeClr>
                </a:solidFill>
              </a:rPr>
              <a:t> </a:t>
            </a:r>
            <a:r>
              <a:rPr lang="ru-RU" i="1" dirty="0" err="1" smtClean="0">
                <a:solidFill>
                  <a:schemeClr val="accent5">
                    <a:lumMod val="75000"/>
                  </a:schemeClr>
                </a:solidFill>
              </a:rPr>
              <a:t>контури</a:t>
            </a:r>
            <a:r>
              <a:rPr lang="ru-RU" i="1" dirty="0" smtClean="0">
                <a:solidFill>
                  <a:schemeClr val="accent5">
                    <a:lumMod val="75000"/>
                  </a:schemeClr>
                </a:solidFill>
              </a:rPr>
              <a:t> </a:t>
            </a:r>
            <a:r>
              <a:rPr lang="ru-RU" i="1" dirty="0" err="1" smtClean="0">
                <a:solidFill>
                  <a:schemeClr val="accent5">
                    <a:lumMod val="75000"/>
                  </a:schemeClr>
                </a:solidFill>
              </a:rPr>
              <a:t>фігур</a:t>
            </a:r>
            <a:r>
              <a:rPr lang="ru-RU" i="1" dirty="0" smtClean="0">
                <a:solidFill>
                  <a:schemeClr val="accent5">
                    <a:lumMod val="75000"/>
                  </a:schemeClr>
                </a:solidFill>
              </a:rPr>
              <a:t> </a:t>
            </a:r>
            <a:r>
              <a:rPr lang="ru-RU" i="1" dirty="0" err="1" smtClean="0">
                <a:solidFill>
                  <a:schemeClr val="accent5">
                    <a:lumMod val="75000"/>
                  </a:schemeClr>
                </a:solidFill>
              </a:rPr>
              <a:t>олівцем</a:t>
            </a:r>
            <a:r>
              <a:rPr lang="ru-RU" i="1" dirty="0" smtClean="0">
                <a:solidFill>
                  <a:schemeClr val="accent5">
                    <a:lumMod val="75000"/>
                  </a:schemeClr>
                </a:solidFill>
              </a:rPr>
              <a:t>  </a:t>
            </a:r>
            <a:r>
              <a:rPr lang="ru-RU" i="1" dirty="0" err="1" smtClean="0">
                <a:solidFill>
                  <a:schemeClr val="accent5">
                    <a:lumMod val="75000"/>
                  </a:schemeClr>
                </a:solidFill>
              </a:rPr>
              <a:t>спочатку</a:t>
            </a:r>
            <a:r>
              <a:rPr lang="ru-RU" i="1" dirty="0" smtClean="0">
                <a:solidFill>
                  <a:schemeClr val="accent5">
                    <a:lumMod val="75000"/>
                  </a:schemeClr>
                </a:solidFill>
              </a:rPr>
              <a:t> по рамках, </a:t>
            </a:r>
            <a:r>
              <a:rPr lang="ru-RU" i="1" dirty="0" err="1" smtClean="0">
                <a:solidFill>
                  <a:schemeClr val="accent5">
                    <a:lumMod val="75000"/>
                  </a:schemeClr>
                </a:solidFill>
              </a:rPr>
              <a:t>потім</a:t>
            </a:r>
            <a:r>
              <a:rPr lang="ru-RU" i="1" dirty="0" smtClean="0">
                <a:solidFill>
                  <a:schemeClr val="accent5">
                    <a:lumMod val="75000"/>
                  </a:schemeClr>
                </a:solidFill>
              </a:rPr>
              <a:t> - по </a:t>
            </a:r>
            <a:r>
              <a:rPr lang="ru-RU" i="1" dirty="0" err="1" smtClean="0">
                <a:solidFill>
                  <a:schemeClr val="accent5">
                    <a:lumMod val="75000"/>
                  </a:schemeClr>
                </a:solidFill>
              </a:rPr>
              <a:t>вкладишах</a:t>
            </a:r>
            <a:r>
              <a:rPr lang="ru-RU" i="1" dirty="0" smtClean="0">
                <a:solidFill>
                  <a:schemeClr val="accent5">
                    <a:lumMod val="75000"/>
                  </a:schemeClr>
                </a:solidFill>
              </a:rPr>
              <a:t>, </a:t>
            </a:r>
            <a:r>
              <a:rPr lang="ru-RU" i="1" dirty="0" err="1" smtClean="0">
                <a:solidFill>
                  <a:schemeClr val="accent5">
                    <a:lumMod val="75000"/>
                  </a:schemeClr>
                </a:solidFill>
              </a:rPr>
              <a:t>робити</a:t>
            </a:r>
            <a:r>
              <a:rPr lang="ru-RU" i="1" dirty="0" smtClean="0">
                <a:solidFill>
                  <a:schemeClr val="accent5">
                    <a:lumMod val="75000"/>
                  </a:schemeClr>
                </a:solidFill>
              </a:rPr>
              <a:t> </a:t>
            </a:r>
            <a:r>
              <a:rPr lang="ru-RU" i="1" dirty="0" err="1" smtClean="0">
                <a:solidFill>
                  <a:schemeClr val="accent5">
                    <a:lumMod val="75000"/>
                  </a:schemeClr>
                </a:solidFill>
              </a:rPr>
              <a:t>подвійний</a:t>
            </a:r>
            <a:r>
              <a:rPr lang="ru-RU" i="1" dirty="0" smtClean="0">
                <a:solidFill>
                  <a:schemeClr val="accent5">
                    <a:lumMod val="75000"/>
                  </a:schemeClr>
                </a:solidFill>
              </a:rPr>
              <a:t> контур, </a:t>
            </a:r>
            <a:r>
              <a:rPr lang="ru-RU" i="1" dirty="0" err="1" smtClean="0">
                <a:solidFill>
                  <a:schemeClr val="accent5">
                    <a:lumMod val="75000"/>
                  </a:schemeClr>
                </a:solidFill>
              </a:rPr>
              <a:t>заштриховувати</a:t>
            </a:r>
            <a:r>
              <a:rPr lang="ru-RU" i="1" dirty="0" smtClean="0">
                <a:solidFill>
                  <a:schemeClr val="accent5">
                    <a:lumMod val="75000"/>
                  </a:schemeClr>
                </a:solidFill>
              </a:rPr>
              <a:t> </a:t>
            </a:r>
            <a:r>
              <a:rPr lang="ru-RU" i="1" dirty="0" err="1" smtClean="0">
                <a:solidFill>
                  <a:schemeClr val="accent5">
                    <a:lumMod val="75000"/>
                  </a:schemeClr>
                </a:solidFill>
              </a:rPr>
              <a:t>отримане</a:t>
            </a:r>
            <a:r>
              <a:rPr lang="ru-RU" i="1" dirty="0" smtClean="0">
                <a:solidFill>
                  <a:schemeClr val="accent5">
                    <a:lumMod val="75000"/>
                  </a:schemeClr>
                </a:solidFill>
              </a:rPr>
              <a:t> </a:t>
            </a:r>
            <a:r>
              <a:rPr lang="ru-RU" i="1" dirty="0" err="1" smtClean="0">
                <a:solidFill>
                  <a:schemeClr val="accent5">
                    <a:lumMod val="75000"/>
                  </a:schemeClr>
                </a:solidFill>
              </a:rPr>
              <a:t>зображення</a:t>
            </a:r>
            <a:r>
              <a:rPr lang="ru-RU" i="1" dirty="0" smtClean="0">
                <a:solidFill>
                  <a:schemeClr val="accent5">
                    <a:lumMod val="75000"/>
                  </a:schemeClr>
                </a:solidFill>
              </a:rPr>
              <a:t>, </a:t>
            </a:r>
            <a:r>
              <a:rPr lang="ru-RU" i="1" dirty="0" err="1" smtClean="0">
                <a:solidFill>
                  <a:schemeClr val="accent5">
                    <a:lumMod val="75000"/>
                  </a:schemeClr>
                </a:solidFill>
              </a:rPr>
              <a:t>малювати</a:t>
            </a:r>
            <a:r>
              <a:rPr lang="ru-RU" i="1" dirty="0" smtClean="0">
                <a:solidFill>
                  <a:schemeClr val="accent5">
                    <a:lumMod val="75000"/>
                  </a:schemeClr>
                </a:solidFill>
              </a:rPr>
              <a:t> </a:t>
            </a:r>
            <a:r>
              <a:rPr lang="ru-RU" i="1" dirty="0" err="1" smtClean="0">
                <a:solidFill>
                  <a:schemeClr val="accent5">
                    <a:lumMod val="75000"/>
                  </a:schemeClr>
                </a:solidFill>
              </a:rPr>
              <a:t>фігурки</a:t>
            </a:r>
            <a:r>
              <a:rPr lang="ru-RU" i="1" dirty="0" smtClean="0">
                <a:solidFill>
                  <a:schemeClr val="accent5">
                    <a:lumMod val="75000"/>
                  </a:schemeClr>
                </a:solidFill>
              </a:rPr>
              <a:t> на </a:t>
            </a:r>
            <a:r>
              <a:rPr lang="ru-RU" i="1" dirty="0" err="1" smtClean="0">
                <a:solidFill>
                  <a:schemeClr val="accent5">
                    <a:lumMod val="75000"/>
                  </a:schemeClr>
                </a:solidFill>
              </a:rPr>
              <a:t>рахунок</a:t>
            </a:r>
            <a:r>
              <a:rPr lang="ru-RU" i="1" dirty="0" smtClean="0">
                <a:solidFill>
                  <a:schemeClr val="accent5">
                    <a:lumMod val="75000"/>
                  </a:schemeClr>
                </a:solidFill>
              </a:rPr>
              <a:t> (три кола, два квадратики), </a:t>
            </a:r>
            <a:r>
              <a:rPr lang="ru-RU" i="1" dirty="0" err="1" smtClean="0">
                <a:solidFill>
                  <a:schemeClr val="accent5">
                    <a:lumMod val="75000"/>
                  </a:schemeClr>
                </a:solidFill>
              </a:rPr>
              <a:t>створювати</a:t>
            </a:r>
            <a:r>
              <a:rPr lang="ru-RU" i="1" dirty="0" smtClean="0">
                <a:solidFill>
                  <a:schemeClr val="accent5">
                    <a:lumMod val="75000"/>
                  </a:schemeClr>
                </a:solidFill>
              </a:rPr>
              <a:t> </a:t>
            </a:r>
            <a:r>
              <a:rPr lang="ru-RU" i="1" dirty="0" err="1" smtClean="0">
                <a:solidFill>
                  <a:schemeClr val="accent5">
                    <a:lumMod val="75000"/>
                  </a:schemeClr>
                </a:solidFill>
              </a:rPr>
              <a:t>сюжетні</a:t>
            </a:r>
            <a:r>
              <a:rPr lang="ru-RU" i="1" dirty="0" smtClean="0">
                <a:solidFill>
                  <a:schemeClr val="accent5">
                    <a:lumMod val="75000"/>
                  </a:schemeClr>
                </a:solidFill>
              </a:rPr>
              <a:t> </a:t>
            </a:r>
            <a:r>
              <a:rPr lang="ru-RU" i="1" dirty="0" err="1" smtClean="0">
                <a:solidFill>
                  <a:schemeClr val="accent5">
                    <a:lumMod val="75000"/>
                  </a:schemeClr>
                </a:solidFill>
              </a:rPr>
              <a:t>малюнки</a:t>
            </a:r>
            <a:r>
              <a:rPr lang="ru-RU" i="1" dirty="0" smtClean="0">
                <a:solidFill>
                  <a:schemeClr val="accent5">
                    <a:lumMod val="75000"/>
                  </a:schemeClr>
                </a:solidFill>
              </a:rPr>
              <a:t> ( </a:t>
            </a:r>
            <a:r>
              <a:rPr lang="ru-RU" i="1" dirty="0" err="1" smtClean="0">
                <a:solidFill>
                  <a:schemeClr val="accent5">
                    <a:lumMod val="75000"/>
                  </a:schemeClr>
                </a:solidFill>
              </a:rPr>
              <a:t>ялинку</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трьох</a:t>
            </a:r>
            <a:r>
              <a:rPr lang="ru-RU" i="1" dirty="0" smtClean="0">
                <a:solidFill>
                  <a:schemeClr val="accent5">
                    <a:lumMod val="75000"/>
                  </a:schemeClr>
                </a:solidFill>
              </a:rPr>
              <a:t> </a:t>
            </a:r>
            <a:r>
              <a:rPr lang="ru-RU" i="1" dirty="0" err="1" smtClean="0">
                <a:solidFill>
                  <a:schemeClr val="accent5">
                    <a:lumMod val="75000"/>
                  </a:schemeClr>
                </a:solidFill>
              </a:rPr>
              <a:t>рівноcторонніх</a:t>
            </a:r>
            <a:r>
              <a:rPr lang="ru-RU" i="1" dirty="0" smtClean="0">
                <a:solidFill>
                  <a:schemeClr val="accent5">
                    <a:lumMod val="75000"/>
                  </a:schemeClr>
                </a:solidFill>
              </a:rPr>
              <a:t> </a:t>
            </a:r>
            <a:r>
              <a:rPr lang="ru-RU" i="1" dirty="0" err="1" smtClean="0">
                <a:solidFill>
                  <a:schemeClr val="accent5">
                    <a:lumMod val="75000"/>
                  </a:schemeClr>
                </a:solidFill>
              </a:rPr>
              <a:t>трику</a:t>
            </a:r>
            <a:r>
              <a:rPr lang="ru-RU" i="1" dirty="0" err="1" smtClean="0"/>
              <a:t>тників</a:t>
            </a:r>
            <a:r>
              <a:rPr lang="ru-RU" i="1" dirty="0" smtClean="0"/>
              <a:t>) </a:t>
            </a:r>
            <a:r>
              <a:rPr lang="ru-RU" i="1" dirty="0" err="1" smtClean="0">
                <a:solidFill>
                  <a:schemeClr val="accent5">
                    <a:lumMod val="75000"/>
                  </a:schemeClr>
                </a:solidFill>
              </a:rPr>
              <a:t>і</a:t>
            </a:r>
            <a:r>
              <a:rPr lang="ru-RU" i="1" dirty="0" smtClean="0">
                <a:solidFill>
                  <a:schemeClr val="accent5">
                    <a:lumMod val="75000"/>
                  </a:schemeClr>
                </a:solidFill>
              </a:rPr>
              <a:t> т.п.</a:t>
            </a:r>
            <a:endParaRPr lang="ru-RU" dirty="0">
              <a:solidFill>
                <a:schemeClr val="accent5">
                  <a:lumMod val="75000"/>
                </a:schemeClr>
              </a:solidFill>
            </a:endParaRPr>
          </a:p>
        </p:txBody>
      </p:sp>
      <p:sp>
        <p:nvSpPr>
          <p:cNvPr id="23554" name="AutoShape 2" descr="Картинки по запросу рамки и вкладыши никитины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6" name="AutoShape 4" descr="Картинки по запросу рамки и вкладыши никитины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58" name="Picture 6" descr="http://otnikolki.ru/wp-content/uploads/2014/10/10nikit1RamkiVklad_5363_1.jpg"/>
          <p:cNvPicPr>
            <a:picLocks noChangeAspect="1" noChangeArrowheads="1"/>
          </p:cNvPicPr>
          <p:nvPr/>
        </p:nvPicPr>
        <p:blipFill>
          <a:blip r:embed="rId2" cstate="print"/>
          <a:srcRect/>
          <a:stretch>
            <a:fillRect/>
          </a:stretch>
        </p:blipFill>
        <p:spPr bwMode="auto">
          <a:xfrm>
            <a:off x="3733800" y="0"/>
            <a:ext cx="5410200" cy="2971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55838" y="228600"/>
            <a:ext cx="2632324" cy="369332"/>
          </a:xfrm>
          <a:prstGeom prst="rect">
            <a:avLst/>
          </a:prstGeom>
        </p:spPr>
        <p:txBody>
          <a:bodyPr wrap="square">
            <a:spAutoFit/>
          </a:bodyPr>
          <a:lstStyle/>
          <a:p>
            <a:r>
              <a:rPr lang="ru-RU" b="1" i="1" dirty="0" err="1" smtClean="0">
                <a:solidFill>
                  <a:srgbClr val="C00000"/>
                </a:solidFill>
              </a:rPr>
              <a:t>Гра</a:t>
            </a:r>
            <a:r>
              <a:rPr lang="ru-RU" b="1" i="1" dirty="0" smtClean="0">
                <a:solidFill>
                  <a:srgbClr val="C00000"/>
                </a:solidFill>
              </a:rPr>
              <a:t>  «</a:t>
            </a:r>
            <a:r>
              <a:rPr lang="ru-RU" b="1" i="1" dirty="0" err="1" smtClean="0">
                <a:solidFill>
                  <a:srgbClr val="C00000"/>
                </a:solidFill>
              </a:rPr>
              <a:t>Склади</a:t>
            </a:r>
            <a:r>
              <a:rPr lang="ru-RU" b="1" i="1" dirty="0" smtClean="0">
                <a:solidFill>
                  <a:srgbClr val="C00000"/>
                </a:solidFill>
              </a:rPr>
              <a:t> </a:t>
            </a:r>
            <a:r>
              <a:rPr lang="ru-RU" b="1" i="1" dirty="0" err="1" smtClean="0">
                <a:solidFill>
                  <a:srgbClr val="C00000"/>
                </a:solidFill>
              </a:rPr>
              <a:t>візерунок</a:t>
            </a:r>
            <a:r>
              <a:rPr lang="ru-RU" i="1" dirty="0" smtClean="0">
                <a:solidFill>
                  <a:srgbClr val="C00000"/>
                </a:solidFill>
              </a:rPr>
              <a:t>»</a:t>
            </a:r>
            <a:endParaRPr lang="ru-RU" dirty="0">
              <a:solidFill>
                <a:srgbClr val="C00000"/>
              </a:solidFill>
            </a:endParaRPr>
          </a:p>
        </p:txBody>
      </p:sp>
      <p:sp>
        <p:nvSpPr>
          <p:cNvPr id="3" name="Прямоугольник 2"/>
          <p:cNvSpPr/>
          <p:nvPr/>
        </p:nvSpPr>
        <p:spPr>
          <a:xfrm>
            <a:off x="3200400" y="1447800"/>
            <a:ext cx="5410200" cy="5078313"/>
          </a:xfrm>
          <a:prstGeom prst="rect">
            <a:avLst/>
          </a:prstGeom>
        </p:spPr>
        <p:txBody>
          <a:bodyPr wrap="square">
            <a:spAutoFit/>
          </a:bodyPr>
          <a:lstStyle/>
          <a:p>
            <a:r>
              <a:rPr lang="ru-RU" i="1" dirty="0" smtClean="0">
                <a:solidFill>
                  <a:schemeClr val="accent5">
                    <a:lumMod val="75000"/>
                  </a:schemeClr>
                </a:solidFill>
              </a:rPr>
              <a:t>В </a:t>
            </a:r>
            <a:r>
              <a:rPr lang="ru-RU" i="1" dirty="0" err="1" smtClean="0">
                <a:solidFill>
                  <a:schemeClr val="accent5">
                    <a:lumMod val="75000"/>
                  </a:schemeClr>
                </a:solidFill>
              </a:rPr>
              <a:t>основі</a:t>
            </a:r>
            <a:r>
              <a:rPr lang="ru-RU" i="1" dirty="0" smtClean="0">
                <a:solidFill>
                  <a:schemeClr val="accent5">
                    <a:lumMod val="75000"/>
                  </a:schemeClr>
                </a:solidFill>
              </a:rPr>
              <a:t>  </a:t>
            </a:r>
            <a:r>
              <a:rPr lang="ru-RU" i="1" dirty="0" err="1" smtClean="0">
                <a:solidFill>
                  <a:schemeClr val="accent5">
                    <a:lumMod val="75000"/>
                  </a:schemeClr>
                </a:solidFill>
              </a:rPr>
              <a:t>гри</a:t>
            </a:r>
            <a:r>
              <a:rPr lang="ru-RU" i="1" dirty="0" smtClean="0">
                <a:solidFill>
                  <a:schemeClr val="accent5">
                    <a:lumMod val="75000"/>
                  </a:schemeClr>
                </a:solidFill>
              </a:rPr>
              <a:t>  «</a:t>
            </a:r>
            <a:r>
              <a:rPr lang="ru-RU" i="1" dirty="0" err="1" smtClean="0">
                <a:solidFill>
                  <a:schemeClr val="accent5">
                    <a:lumMod val="75000"/>
                  </a:schemeClr>
                </a:solidFill>
              </a:rPr>
              <a:t>Склади</a:t>
            </a:r>
            <a:r>
              <a:rPr lang="ru-RU" i="1" dirty="0" smtClean="0">
                <a:solidFill>
                  <a:schemeClr val="accent5">
                    <a:lumMod val="75000"/>
                  </a:schemeClr>
                </a:solidFill>
              </a:rPr>
              <a:t> </a:t>
            </a:r>
            <a:r>
              <a:rPr lang="ru-RU" i="1" dirty="0" err="1" smtClean="0">
                <a:solidFill>
                  <a:schemeClr val="accent5">
                    <a:lumMod val="75000"/>
                  </a:schemeClr>
                </a:solidFill>
              </a:rPr>
              <a:t>візерунок</a:t>
            </a:r>
            <a:r>
              <a:rPr lang="ru-RU" i="1" dirty="0" smtClean="0">
                <a:solidFill>
                  <a:schemeClr val="accent5">
                    <a:lumMod val="75000"/>
                  </a:schemeClr>
                </a:solidFill>
              </a:rPr>
              <a:t>» - </a:t>
            </a:r>
            <a:r>
              <a:rPr lang="ru-RU" i="1" dirty="0" err="1" smtClean="0">
                <a:solidFill>
                  <a:schemeClr val="accent5">
                    <a:lumMod val="75000"/>
                  </a:schemeClr>
                </a:solidFill>
              </a:rPr>
              <a:t>творча</a:t>
            </a:r>
            <a:r>
              <a:rPr lang="ru-RU" i="1" dirty="0" smtClean="0">
                <a:solidFill>
                  <a:schemeClr val="accent5">
                    <a:lumMod val="75000"/>
                  </a:schemeClr>
                </a:solidFill>
              </a:rPr>
              <a:t> робота </a:t>
            </a:r>
            <a:r>
              <a:rPr lang="ru-RU" i="1" dirty="0" err="1" smtClean="0">
                <a:solidFill>
                  <a:schemeClr val="accent5">
                    <a:lumMod val="75000"/>
                  </a:schemeClr>
                </a:solidFill>
              </a:rPr>
              <a:t>з</a:t>
            </a:r>
            <a:r>
              <a:rPr lang="ru-RU" i="1" dirty="0" smtClean="0">
                <a:solidFill>
                  <a:schemeClr val="accent5">
                    <a:lumMod val="75000"/>
                  </a:schemeClr>
                </a:solidFill>
              </a:rPr>
              <a:t> 16 </a:t>
            </a:r>
            <a:r>
              <a:rPr lang="ru-RU" i="1" dirty="0" err="1" smtClean="0">
                <a:solidFill>
                  <a:schemeClr val="accent5">
                    <a:lumMod val="75000"/>
                  </a:schemeClr>
                </a:solidFill>
              </a:rPr>
              <a:t>дерев'яними</a:t>
            </a:r>
            <a:r>
              <a:rPr lang="ru-RU" i="1" dirty="0" smtClean="0">
                <a:solidFill>
                  <a:schemeClr val="accent5">
                    <a:lumMod val="75000"/>
                  </a:schemeClr>
                </a:solidFill>
              </a:rPr>
              <a:t> кубиками </a:t>
            </a:r>
            <a:r>
              <a:rPr lang="ru-RU" i="1" dirty="0" err="1" smtClean="0">
                <a:solidFill>
                  <a:schemeClr val="accent5">
                    <a:lumMod val="75000"/>
                  </a:schemeClr>
                </a:solidFill>
              </a:rPr>
              <a:t>з</a:t>
            </a:r>
            <a:r>
              <a:rPr lang="ru-RU" i="1" dirty="0" smtClean="0">
                <a:solidFill>
                  <a:schemeClr val="accent5">
                    <a:lumMod val="75000"/>
                  </a:schemeClr>
                </a:solidFill>
              </a:rPr>
              <a:t> ребром </a:t>
            </a:r>
            <a:r>
              <a:rPr lang="ru-RU" i="1" dirty="0" err="1" smtClean="0">
                <a:solidFill>
                  <a:schemeClr val="accent5">
                    <a:lumMod val="75000"/>
                  </a:schemeClr>
                </a:solidFill>
              </a:rPr>
              <a:t>розміром</a:t>
            </a:r>
            <a:r>
              <a:rPr lang="ru-RU" i="1" dirty="0" smtClean="0">
                <a:solidFill>
                  <a:schemeClr val="accent5">
                    <a:lumMod val="75000"/>
                  </a:schemeClr>
                </a:solidFill>
              </a:rPr>
              <a:t> 3 см, де </a:t>
            </a:r>
            <a:r>
              <a:rPr lang="ru-RU" i="1" dirty="0" err="1" smtClean="0">
                <a:solidFill>
                  <a:schemeClr val="accent5">
                    <a:lumMod val="75000"/>
                  </a:schemeClr>
                </a:solidFill>
              </a:rPr>
              <a:t>кожна</a:t>
            </a:r>
            <a:r>
              <a:rPr lang="ru-RU" i="1" dirty="0" smtClean="0">
                <a:solidFill>
                  <a:schemeClr val="accent5">
                    <a:lumMod val="75000"/>
                  </a:schemeClr>
                </a:solidFill>
              </a:rPr>
              <a:t> грань </a:t>
            </a:r>
            <a:r>
              <a:rPr lang="ru-RU" i="1" dirty="0" err="1" smtClean="0">
                <a:solidFill>
                  <a:schemeClr val="accent5">
                    <a:lumMod val="75000"/>
                  </a:schemeClr>
                </a:solidFill>
              </a:rPr>
              <a:t>має</a:t>
            </a:r>
            <a:r>
              <a:rPr lang="ru-RU" i="1" dirty="0" smtClean="0">
                <a:solidFill>
                  <a:schemeClr val="accent5">
                    <a:lumMod val="75000"/>
                  </a:schemeClr>
                </a:solidFill>
              </a:rPr>
              <a:t> </a:t>
            </a:r>
            <a:r>
              <a:rPr lang="ru-RU" i="1" dirty="0" err="1" smtClean="0">
                <a:solidFill>
                  <a:schemeClr val="accent5">
                    <a:lumMod val="75000"/>
                  </a:schemeClr>
                </a:solidFill>
              </a:rPr>
              <a:t>певне</a:t>
            </a:r>
            <a:r>
              <a:rPr lang="ru-RU" i="1" dirty="0" smtClean="0">
                <a:solidFill>
                  <a:schemeClr val="accent5">
                    <a:lumMod val="75000"/>
                  </a:schemeClr>
                </a:solidFill>
              </a:rPr>
              <a:t> </a:t>
            </a:r>
            <a:r>
              <a:rPr lang="ru-RU" i="1" dirty="0" err="1" smtClean="0">
                <a:solidFill>
                  <a:schemeClr val="accent5">
                    <a:lumMod val="75000"/>
                  </a:schemeClr>
                </a:solidFill>
              </a:rPr>
              <a:t>забарвлення</a:t>
            </a:r>
            <a:r>
              <a:rPr lang="ru-RU" i="1" dirty="0" smtClean="0">
                <a:solidFill>
                  <a:schemeClr val="accent5">
                    <a:lumMod val="75000"/>
                  </a:schemeClr>
                </a:solidFill>
              </a:rPr>
              <a:t>. Кубики </a:t>
            </a:r>
            <a:r>
              <a:rPr lang="ru-RU" i="1" dirty="0" err="1" smtClean="0">
                <a:solidFill>
                  <a:schemeClr val="accent5">
                    <a:lumMod val="75000"/>
                  </a:schemeClr>
                </a:solidFill>
              </a:rPr>
              <a:t>складені</a:t>
            </a:r>
            <a:r>
              <a:rPr lang="ru-RU" i="1" dirty="0" smtClean="0">
                <a:solidFill>
                  <a:schemeClr val="accent5">
                    <a:lumMod val="75000"/>
                  </a:schemeClr>
                </a:solidFill>
              </a:rPr>
              <a:t> в </a:t>
            </a:r>
            <a:r>
              <a:rPr lang="ru-RU" i="1" dirty="0" err="1" smtClean="0">
                <a:solidFill>
                  <a:schemeClr val="accent5">
                    <a:lumMod val="75000"/>
                  </a:schemeClr>
                </a:solidFill>
              </a:rPr>
              <a:t>дерев'яну</a:t>
            </a:r>
            <a:r>
              <a:rPr lang="ru-RU" i="1" dirty="0" smtClean="0">
                <a:solidFill>
                  <a:schemeClr val="accent5">
                    <a:lumMod val="75000"/>
                  </a:schemeClr>
                </a:solidFill>
              </a:rPr>
              <a:t> </a:t>
            </a:r>
            <a:r>
              <a:rPr lang="ru-RU" i="1" dirty="0" err="1" smtClean="0">
                <a:solidFill>
                  <a:schemeClr val="accent5">
                    <a:lumMod val="75000"/>
                  </a:schemeClr>
                </a:solidFill>
              </a:rPr>
              <a:t>або</a:t>
            </a:r>
            <a:r>
              <a:rPr lang="ru-RU" i="1" dirty="0" smtClean="0">
                <a:solidFill>
                  <a:schemeClr val="accent5">
                    <a:lumMod val="75000"/>
                  </a:schemeClr>
                </a:solidFill>
              </a:rPr>
              <a:t> </a:t>
            </a:r>
            <a:r>
              <a:rPr lang="ru-RU" i="1" dirty="0" err="1" smtClean="0">
                <a:solidFill>
                  <a:schemeClr val="accent5">
                    <a:lumMod val="75000"/>
                  </a:schemeClr>
                </a:solidFill>
              </a:rPr>
              <a:t>картонну</a:t>
            </a:r>
            <a:r>
              <a:rPr lang="ru-RU" i="1" dirty="0" smtClean="0">
                <a:solidFill>
                  <a:schemeClr val="accent5">
                    <a:lumMod val="75000"/>
                  </a:schemeClr>
                </a:solidFill>
              </a:rPr>
              <a:t> коробку. </a:t>
            </a:r>
            <a:r>
              <a:rPr lang="ru-RU" i="1" dirty="0" err="1" smtClean="0">
                <a:solidFill>
                  <a:schemeClr val="accent5">
                    <a:lumMod val="75000"/>
                  </a:schemeClr>
                </a:solidFill>
              </a:rPr>
              <a:t>Починати</a:t>
            </a:r>
            <a:r>
              <a:rPr lang="ru-RU" i="1" dirty="0" smtClean="0">
                <a:solidFill>
                  <a:schemeClr val="accent5">
                    <a:lumMod val="75000"/>
                  </a:schemeClr>
                </a:solidFill>
              </a:rPr>
              <a:t> </a:t>
            </a:r>
            <a:r>
              <a:rPr lang="ru-RU" i="1" dirty="0" err="1" smtClean="0">
                <a:solidFill>
                  <a:schemeClr val="accent5">
                    <a:lumMod val="75000"/>
                  </a:schemeClr>
                </a:solidFill>
              </a:rPr>
              <a:t>гру</a:t>
            </a:r>
            <a:r>
              <a:rPr lang="ru-RU" i="1" dirty="0" smtClean="0">
                <a:solidFill>
                  <a:schemeClr val="accent5">
                    <a:lumMod val="75000"/>
                  </a:schemeClr>
                </a:solidFill>
              </a:rPr>
              <a:t> </a:t>
            </a:r>
            <a:r>
              <a:rPr lang="ru-RU" i="1" dirty="0" err="1" smtClean="0">
                <a:solidFill>
                  <a:schemeClr val="accent5">
                    <a:lumMod val="75000"/>
                  </a:schemeClr>
                </a:solidFill>
              </a:rPr>
              <a:t>можна</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1,5 року. На початку (особливо </a:t>
            </a:r>
            <a:r>
              <a:rPr lang="ru-RU" i="1" dirty="0" err="1" smtClean="0">
                <a:solidFill>
                  <a:schemeClr val="accent5">
                    <a:lumMod val="75000"/>
                  </a:schemeClr>
                </a:solidFill>
              </a:rPr>
              <a:t>з</a:t>
            </a:r>
            <a:r>
              <a:rPr lang="ru-RU" i="1" dirty="0" smtClean="0">
                <a:solidFill>
                  <a:schemeClr val="accent5">
                    <a:lumMod val="75000"/>
                  </a:schemeClr>
                </a:solidFill>
              </a:rPr>
              <a:t> самими маленькими </a:t>
            </a:r>
            <a:r>
              <a:rPr lang="ru-RU" i="1" dirty="0" err="1" smtClean="0">
                <a:solidFill>
                  <a:schemeClr val="accent5">
                    <a:lumMod val="75000"/>
                  </a:schemeClr>
                </a:solidFill>
              </a:rPr>
              <a:t>дітьми</a:t>
            </a:r>
            <a:r>
              <a:rPr lang="ru-RU" i="1" dirty="0" smtClean="0">
                <a:solidFill>
                  <a:schemeClr val="accent5">
                    <a:lumMod val="75000"/>
                  </a:schemeClr>
                </a:solidFill>
              </a:rPr>
              <a:t>) </a:t>
            </a:r>
            <a:r>
              <a:rPr lang="ru-RU" i="1" dirty="0" err="1" smtClean="0">
                <a:solidFill>
                  <a:schemeClr val="accent5">
                    <a:lumMod val="75000"/>
                  </a:schemeClr>
                </a:solidFill>
              </a:rPr>
              <a:t>потрібно</a:t>
            </a:r>
            <a:r>
              <a:rPr lang="ru-RU" i="1" dirty="0" smtClean="0">
                <a:solidFill>
                  <a:schemeClr val="accent5">
                    <a:lumMod val="75000"/>
                  </a:schemeClr>
                </a:solidFill>
              </a:rPr>
              <a:t> просто </a:t>
            </a:r>
            <a:r>
              <a:rPr lang="ru-RU" i="1" dirty="0" err="1" smtClean="0">
                <a:solidFill>
                  <a:schemeClr val="accent5">
                    <a:lumMod val="75000"/>
                  </a:schemeClr>
                </a:solidFill>
              </a:rPr>
              <a:t>сісти</a:t>
            </a:r>
            <a:r>
              <a:rPr lang="ru-RU" i="1" dirty="0" smtClean="0">
                <a:solidFill>
                  <a:schemeClr val="accent5">
                    <a:lumMod val="75000"/>
                  </a:schemeClr>
                </a:solidFill>
              </a:rPr>
              <a:t> </a:t>
            </a:r>
            <a:r>
              <a:rPr lang="ru-RU" i="1" dirty="0" err="1" smtClean="0">
                <a:solidFill>
                  <a:schemeClr val="accent5">
                    <a:lumMod val="75000"/>
                  </a:schemeClr>
                </a:solidFill>
              </a:rPr>
              <a:t>поруч</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разом </a:t>
            </a:r>
            <a:r>
              <a:rPr lang="ru-RU" i="1" dirty="0" err="1" smtClean="0">
                <a:solidFill>
                  <a:schemeClr val="accent5">
                    <a:lumMod val="75000"/>
                  </a:schemeClr>
                </a:solidFill>
              </a:rPr>
              <a:t>розглянути</a:t>
            </a:r>
            <a:r>
              <a:rPr lang="ru-RU" i="1" dirty="0" smtClean="0">
                <a:solidFill>
                  <a:schemeClr val="accent5">
                    <a:lumMod val="75000"/>
                  </a:schemeClr>
                </a:solidFill>
              </a:rPr>
              <a:t> кубики: «Дивись, </a:t>
            </a:r>
            <a:r>
              <a:rPr lang="ru-RU" i="1" dirty="0" err="1" smtClean="0">
                <a:solidFill>
                  <a:schemeClr val="accent5">
                    <a:lumMod val="75000"/>
                  </a:schemeClr>
                </a:solidFill>
              </a:rPr>
              <a:t>які</a:t>
            </a:r>
            <a:r>
              <a:rPr lang="ru-RU" i="1" dirty="0" smtClean="0">
                <a:solidFill>
                  <a:schemeClr val="accent5">
                    <a:lumMod val="75000"/>
                  </a:schemeClr>
                </a:solidFill>
              </a:rPr>
              <a:t> </a:t>
            </a:r>
            <a:r>
              <a:rPr lang="ru-RU" i="1" dirty="0" err="1" smtClean="0">
                <a:solidFill>
                  <a:schemeClr val="accent5">
                    <a:lumMod val="75000"/>
                  </a:schemeClr>
                </a:solidFill>
              </a:rPr>
              <a:t>гарні</a:t>
            </a:r>
            <a:r>
              <a:rPr lang="ru-RU" i="1" dirty="0" smtClean="0">
                <a:solidFill>
                  <a:schemeClr val="accent5">
                    <a:lumMod val="75000"/>
                  </a:schemeClr>
                </a:solidFill>
              </a:rPr>
              <a:t> кубики! Ось я взяла 4 кубики: один, два, три, </a:t>
            </a:r>
            <a:r>
              <a:rPr lang="ru-RU" i="1" dirty="0" err="1" smtClean="0">
                <a:solidFill>
                  <a:schemeClr val="accent5">
                    <a:lumMod val="75000"/>
                  </a:schemeClr>
                </a:solidFill>
              </a:rPr>
              <a:t>чотири</a:t>
            </a:r>
            <a:r>
              <a:rPr lang="ru-RU" i="1" dirty="0" smtClean="0">
                <a:solidFill>
                  <a:schemeClr val="accent5">
                    <a:lumMod val="75000"/>
                  </a:schemeClr>
                </a:solidFill>
              </a:rPr>
              <a:t>. </a:t>
            </a:r>
            <a:r>
              <a:rPr lang="ru-RU" i="1" dirty="0" err="1" smtClean="0">
                <a:solidFill>
                  <a:schemeClr val="accent5">
                    <a:lumMod val="75000"/>
                  </a:schemeClr>
                </a:solidFill>
              </a:rPr>
              <a:t>Поглянь</a:t>
            </a:r>
            <a:r>
              <a:rPr lang="ru-RU" i="1" dirty="0" smtClean="0">
                <a:solidFill>
                  <a:schemeClr val="accent5">
                    <a:lumMod val="75000"/>
                  </a:schemeClr>
                </a:solidFill>
              </a:rPr>
              <a:t>, </a:t>
            </a:r>
            <a:r>
              <a:rPr lang="ru-RU" i="1" dirty="0" err="1" smtClean="0">
                <a:solidFill>
                  <a:schemeClr val="accent5">
                    <a:lumMod val="75000"/>
                  </a:schemeClr>
                </a:solidFill>
              </a:rPr>
              <a:t>це</a:t>
            </a:r>
            <a:r>
              <a:rPr lang="ru-RU" i="1" dirty="0" smtClean="0">
                <a:solidFill>
                  <a:schemeClr val="accent5">
                    <a:lumMod val="75000"/>
                  </a:schemeClr>
                </a:solidFill>
              </a:rPr>
              <a:t> синя сторона, а </a:t>
            </a:r>
            <a:r>
              <a:rPr lang="ru-RU" i="1" dirty="0" err="1" smtClean="0">
                <a:solidFill>
                  <a:schemeClr val="accent5">
                    <a:lumMod val="75000"/>
                  </a:schemeClr>
                </a:solidFill>
              </a:rPr>
              <a:t>це</a:t>
            </a:r>
            <a:r>
              <a:rPr lang="ru-RU" i="1" dirty="0" smtClean="0">
                <a:solidFill>
                  <a:schemeClr val="accent5">
                    <a:lumMod val="75000"/>
                  </a:schemeClr>
                </a:solidFill>
              </a:rPr>
              <a:t> - </a:t>
            </a:r>
            <a:r>
              <a:rPr lang="ru-RU" i="1" dirty="0" err="1" smtClean="0">
                <a:solidFill>
                  <a:schemeClr val="accent5">
                    <a:lumMod val="75000"/>
                  </a:schemeClr>
                </a:solidFill>
              </a:rPr>
              <a:t>жовта</a:t>
            </a:r>
            <a:r>
              <a:rPr lang="ru-RU" i="1" dirty="0" smtClean="0">
                <a:solidFill>
                  <a:schemeClr val="accent5">
                    <a:lumMod val="75000"/>
                  </a:schemeClr>
                </a:solidFill>
              </a:rPr>
              <a:t>. Яка красива синя </a:t>
            </a:r>
            <a:r>
              <a:rPr lang="ru-RU" i="1" dirty="0" err="1" smtClean="0">
                <a:solidFill>
                  <a:schemeClr val="accent5">
                    <a:lumMod val="75000"/>
                  </a:schemeClr>
                </a:solidFill>
              </a:rPr>
              <a:t>доріжка</a:t>
            </a:r>
            <a:r>
              <a:rPr lang="ru-RU" i="1" dirty="0" smtClean="0">
                <a:solidFill>
                  <a:schemeClr val="accent5">
                    <a:lumMod val="75000"/>
                  </a:schemeClr>
                </a:solidFill>
              </a:rPr>
              <a:t> в мене </a:t>
            </a:r>
            <a:r>
              <a:rPr lang="ru-RU" i="1" dirty="0" err="1" smtClean="0">
                <a:solidFill>
                  <a:schemeClr val="accent5">
                    <a:lumMod val="75000"/>
                  </a:schemeClr>
                </a:solidFill>
              </a:rPr>
              <a:t>вийшла</a:t>
            </a:r>
            <a:r>
              <a:rPr lang="ru-RU" i="1" dirty="0" smtClean="0">
                <a:solidFill>
                  <a:schemeClr val="accent5">
                    <a:lumMod val="75000"/>
                  </a:schemeClr>
                </a:solidFill>
              </a:rPr>
              <a:t>! Давай </a:t>
            </a:r>
            <a:r>
              <a:rPr lang="ru-RU" i="1" dirty="0" err="1" smtClean="0">
                <a:solidFill>
                  <a:schemeClr val="accent5">
                    <a:lumMod val="75000"/>
                  </a:schemeClr>
                </a:solidFill>
              </a:rPr>
              <a:t>візьмемо</a:t>
            </a:r>
            <a:r>
              <a:rPr lang="ru-RU" i="1" dirty="0" smtClean="0">
                <a:solidFill>
                  <a:schemeClr val="accent5">
                    <a:lumMod val="75000"/>
                  </a:schemeClr>
                </a:solidFill>
              </a:rPr>
              <a:t> зайчика, </a:t>
            </a:r>
            <a:r>
              <a:rPr lang="ru-RU" i="1" dirty="0" err="1" smtClean="0">
                <a:solidFill>
                  <a:schemeClr val="accent5">
                    <a:lumMod val="75000"/>
                  </a:schemeClr>
                </a:solidFill>
              </a:rPr>
              <a:t>бачиш</a:t>
            </a:r>
            <a:r>
              <a:rPr lang="ru-RU" i="1" dirty="0" smtClean="0">
                <a:solidFill>
                  <a:schemeClr val="accent5">
                    <a:lumMod val="75000"/>
                  </a:schemeClr>
                </a:solidFill>
              </a:rPr>
              <a:t>, як </a:t>
            </a:r>
            <a:r>
              <a:rPr lang="ru-RU" i="1" dirty="0" err="1" smtClean="0">
                <a:solidFill>
                  <a:schemeClr val="accent5">
                    <a:lumMod val="75000"/>
                  </a:schemeClr>
                </a:solidFill>
              </a:rPr>
              <a:t>йому</a:t>
            </a:r>
            <a:r>
              <a:rPr lang="ru-RU" i="1" dirty="0" smtClean="0">
                <a:solidFill>
                  <a:schemeClr val="accent5">
                    <a:lumMod val="75000"/>
                  </a:schemeClr>
                </a:solidFill>
              </a:rPr>
              <a:t> </a:t>
            </a:r>
            <a:r>
              <a:rPr lang="ru-RU" i="1" dirty="0" err="1" smtClean="0">
                <a:solidFill>
                  <a:schemeClr val="accent5">
                    <a:lumMod val="75000"/>
                  </a:schemeClr>
                </a:solidFill>
              </a:rPr>
              <a:t>подобається</a:t>
            </a:r>
            <a:r>
              <a:rPr lang="ru-RU" i="1" dirty="0" smtClean="0">
                <a:solidFill>
                  <a:schemeClr val="accent5">
                    <a:lumMod val="75000"/>
                  </a:schemeClr>
                </a:solidFill>
              </a:rPr>
              <a:t> по </a:t>
            </a:r>
            <a:r>
              <a:rPr lang="ru-RU" i="1" dirty="0" err="1" smtClean="0">
                <a:solidFill>
                  <a:schemeClr val="accent5">
                    <a:lumMod val="75000"/>
                  </a:schemeClr>
                </a:solidFill>
              </a:rPr>
              <a:t>ній</a:t>
            </a:r>
            <a:r>
              <a:rPr lang="ru-RU" i="1" dirty="0" smtClean="0">
                <a:solidFill>
                  <a:schemeClr val="accent5">
                    <a:lumMod val="75000"/>
                  </a:schemeClr>
                </a:solidFill>
              </a:rPr>
              <a:t> </a:t>
            </a:r>
            <a:r>
              <a:rPr lang="ru-RU" i="1" dirty="0" err="1" smtClean="0">
                <a:solidFill>
                  <a:schemeClr val="accent5">
                    <a:lumMod val="75000"/>
                  </a:schemeClr>
                </a:solidFill>
              </a:rPr>
              <a:t>скакати</a:t>
            </a:r>
            <a:r>
              <a:rPr lang="ru-RU" i="1" dirty="0" smtClean="0">
                <a:solidFill>
                  <a:schemeClr val="accent5">
                    <a:lumMod val="75000"/>
                  </a:schemeClr>
                </a:solidFill>
              </a:rPr>
              <a:t>? А </a:t>
            </a:r>
            <a:r>
              <a:rPr lang="ru-RU" i="1" dirty="0" err="1" smtClean="0">
                <a:solidFill>
                  <a:schemeClr val="accent5">
                    <a:lumMod val="75000"/>
                  </a:schemeClr>
                </a:solidFill>
              </a:rPr>
              <a:t>тепер</a:t>
            </a:r>
            <a:r>
              <a:rPr lang="ru-RU" i="1" dirty="0" smtClean="0">
                <a:solidFill>
                  <a:schemeClr val="accent5">
                    <a:lumMod val="75000"/>
                  </a:schemeClr>
                </a:solidFill>
              </a:rPr>
              <a:t> </a:t>
            </a:r>
            <a:r>
              <a:rPr lang="ru-RU" i="1" dirty="0" err="1" smtClean="0">
                <a:solidFill>
                  <a:schemeClr val="accent5">
                    <a:lumMod val="75000"/>
                  </a:schemeClr>
                </a:solidFill>
              </a:rPr>
              <a:t>доріжка</a:t>
            </a:r>
            <a:r>
              <a:rPr lang="ru-RU" i="1" dirty="0" smtClean="0">
                <a:solidFill>
                  <a:schemeClr val="accent5">
                    <a:lumMod val="75000"/>
                  </a:schemeClr>
                </a:solidFill>
              </a:rPr>
              <a:t> стала </a:t>
            </a:r>
            <a:r>
              <a:rPr lang="ru-RU" i="1" dirty="0" err="1" smtClean="0">
                <a:solidFill>
                  <a:schemeClr val="accent5">
                    <a:lumMod val="75000"/>
                  </a:schemeClr>
                </a:solidFill>
              </a:rPr>
              <a:t>різнокольоровою</a:t>
            </a:r>
            <a:r>
              <a:rPr lang="ru-RU" i="1" dirty="0" smtClean="0">
                <a:solidFill>
                  <a:schemeClr val="accent5">
                    <a:lumMod val="75000"/>
                  </a:schemeClr>
                </a:solidFill>
              </a:rPr>
              <a:t>: </a:t>
            </a:r>
            <a:r>
              <a:rPr lang="ru-RU" i="1" dirty="0" err="1" smtClean="0">
                <a:solidFill>
                  <a:schemeClr val="accent5">
                    <a:lumMod val="75000"/>
                  </a:schemeClr>
                </a:solidFill>
              </a:rPr>
              <a:t>синій</a:t>
            </a:r>
            <a:r>
              <a:rPr lang="ru-RU" i="1" dirty="0" smtClean="0">
                <a:solidFill>
                  <a:schemeClr val="accent5">
                    <a:lumMod val="75000"/>
                  </a:schemeClr>
                </a:solidFill>
              </a:rPr>
              <a:t>, </a:t>
            </a:r>
            <a:r>
              <a:rPr lang="ru-RU" i="1" dirty="0" err="1" smtClean="0">
                <a:solidFill>
                  <a:schemeClr val="accent5">
                    <a:lumMod val="75000"/>
                  </a:schemeClr>
                </a:solidFill>
              </a:rPr>
              <a:t>жовтий</a:t>
            </a:r>
            <a:r>
              <a:rPr lang="ru-RU" i="1" dirty="0" smtClean="0">
                <a:solidFill>
                  <a:schemeClr val="accent5">
                    <a:lumMod val="75000"/>
                  </a:schemeClr>
                </a:solidFill>
              </a:rPr>
              <a:t>, </a:t>
            </a:r>
            <a:r>
              <a:rPr lang="ru-RU" i="1" dirty="0" err="1" smtClean="0">
                <a:solidFill>
                  <a:schemeClr val="accent5">
                    <a:lumMod val="75000"/>
                  </a:schemeClr>
                </a:solidFill>
              </a:rPr>
              <a:t>синій</a:t>
            </a:r>
            <a:r>
              <a:rPr lang="ru-RU" i="1" dirty="0" smtClean="0">
                <a:solidFill>
                  <a:schemeClr val="accent5">
                    <a:lumMod val="75000"/>
                  </a:schemeClr>
                </a:solidFill>
              </a:rPr>
              <a:t>, </a:t>
            </a:r>
            <a:r>
              <a:rPr lang="ru-RU" i="1" dirty="0" err="1" smtClean="0">
                <a:solidFill>
                  <a:schemeClr val="accent5">
                    <a:lumMod val="75000"/>
                  </a:schemeClr>
                </a:solidFill>
              </a:rPr>
              <a:t>жовтий</a:t>
            </a:r>
            <a:r>
              <a:rPr lang="ru-RU" i="1" dirty="0" smtClean="0">
                <a:solidFill>
                  <a:schemeClr val="accent5">
                    <a:lumMod val="75000"/>
                  </a:schemeClr>
                </a:solidFill>
              </a:rPr>
              <a:t>». </a:t>
            </a:r>
            <a:r>
              <a:rPr lang="ru-RU" i="1" dirty="0" err="1" smtClean="0">
                <a:solidFill>
                  <a:schemeClr val="accent5">
                    <a:lumMod val="75000"/>
                  </a:schemeClr>
                </a:solidFill>
              </a:rPr>
              <a:t>Якщо</a:t>
            </a:r>
            <a:r>
              <a:rPr lang="ru-RU" i="1" dirty="0" smtClean="0">
                <a:solidFill>
                  <a:schemeClr val="accent5">
                    <a:lumMod val="75000"/>
                  </a:schemeClr>
                </a:solidFill>
              </a:rPr>
              <a:t> </a:t>
            </a:r>
            <a:r>
              <a:rPr lang="ru-RU" i="1" dirty="0" err="1" smtClean="0">
                <a:solidFill>
                  <a:schemeClr val="accent5">
                    <a:lumMod val="75000"/>
                  </a:schemeClr>
                </a:solidFill>
              </a:rPr>
              <a:t>малюк</a:t>
            </a:r>
            <a:r>
              <a:rPr lang="ru-RU" i="1" dirty="0" smtClean="0">
                <a:solidFill>
                  <a:schemeClr val="accent5">
                    <a:lumMod val="75000"/>
                  </a:schemeClr>
                </a:solidFill>
              </a:rPr>
              <a:t> </a:t>
            </a:r>
            <a:r>
              <a:rPr lang="ru-RU" i="1" dirty="0" err="1" smtClean="0">
                <a:solidFill>
                  <a:schemeClr val="accent5">
                    <a:lumMod val="75000"/>
                  </a:schemeClr>
                </a:solidFill>
              </a:rPr>
              <a:t>вже</a:t>
            </a:r>
            <a:r>
              <a:rPr lang="ru-RU" i="1" dirty="0" smtClean="0">
                <a:solidFill>
                  <a:schemeClr val="accent5">
                    <a:lumMod val="75000"/>
                  </a:schemeClr>
                </a:solidFill>
              </a:rPr>
              <a:t> не </a:t>
            </a:r>
            <a:r>
              <a:rPr lang="ru-RU" i="1" dirty="0" err="1" smtClean="0">
                <a:solidFill>
                  <a:schemeClr val="accent5">
                    <a:lumMod val="75000"/>
                  </a:schemeClr>
                </a:solidFill>
              </a:rPr>
              <a:t>слухає</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дивиться на </a:t>
            </a:r>
            <a:r>
              <a:rPr lang="ru-RU" i="1" dirty="0" err="1" smtClean="0">
                <a:solidFill>
                  <a:schemeClr val="accent5">
                    <a:lumMod val="75000"/>
                  </a:schemeClr>
                </a:solidFill>
              </a:rPr>
              <a:t>всі</a:t>
            </a:r>
            <a:r>
              <a:rPr lang="ru-RU" i="1" dirty="0" smtClean="0">
                <a:solidFill>
                  <a:schemeClr val="accent5">
                    <a:lumMod val="75000"/>
                  </a:schemeClr>
                </a:solidFill>
              </a:rPr>
              <a:t> боки, </a:t>
            </a:r>
            <a:r>
              <a:rPr lang="ru-RU" i="1" dirty="0" err="1" smtClean="0">
                <a:solidFill>
                  <a:schemeClr val="accent5">
                    <a:lumMod val="75000"/>
                  </a:schemeClr>
                </a:solidFill>
              </a:rPr>
              <a:t>заняття</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кубиками </a:t>
            </a:r>
            <a:r>
              <a:rPr lang="ru-RU" i="1" dirty="0" err="1" smtClean="0">
                <a:solidFill>
                  <a:schemeClr val="accent5">
                    <a:lumMod val="75000"/>
                  </a:schemeClr>
                </a:solidFill>
              </a:rPr>
              <a:t>потрібно</a:t>
            </a:r>
            <a:r>
              <a:rPr lang="ru-RU" i="1" dirty="0" smtClean="0">
                <a:solidFill>
                  <a:schemeClr val="accent5">
                    <a:lumMod val="75000"/>
                  </a:schemeClr>
                </a:solidFill>
              </a:rPr>
              <a:t> </a:t>
            </a:r>
            <a:r>
              <a:rPr lang="ru-RU" i="1" dirty="0" err="1" smtClean="0">
                <a:solidFill>
                  <a:schemeClr val="accent5">
                    <a:lumMod val="75000"/>
                  </a:schemeClr>
                </a:solidFill>
              </a:rPr>
              <a:t>закінчити</a:t>
            </a:r>
            <a:r>
              <a:rPr lang="ru-RU" i="1" dirty="0" smtClean="0">
                <a:solidFill>
                  <a:schemeClr val="accent5">
                    <a:lumMod val="75000"/>
                  </a:schemeClr>
                </a:solidFill>
              </a:rPr>
              <a:t>. </a:t>
            </a:r>
            <a:r>
              <a:rPr lang="ru-RU" i="1" dirty="0" err="1" smtClean="0">
                <a:solidFill>
                  <a:schemeClr val="accent5">
                    <a:lumMod val="75000"/>
                  </a:schemeClr>
                </a:solidFill>
              </a:rPr>
              <a:t>Гра</a:t>
            </a:r>
            <a:r>
              <a:rPr lang="ru-RU" i="1" dirty="0" smtClean="0">
                <a:solidFill>
                  <a:schemeClr val="accent5">
                    <a:lumMod val="75000"/>
                  </a:schemeClr>
                </a:solidFill>
              </a:rPr>
              <a:t> не повинна </a:t>
            </a:r>
            <a:r>
              <a:rPr lang="ru-RU" i="1" dirty="0" err="1" smtClean="0">
                <a:solidFill>
                  <a:schemeClr val="accent5">
                    <a:lumMod val="75000"/>
                  </a:schemeClr>
                </a:solidFill>
              </a:rPr>
              <a:t>набридати</a:t>
            </a:r>
            <a:r>
              <a:rPr lang="ru-RU" i="1" dirty="0" smtClean="0">
                <a:solidFill>
                  <a:schemeClr val="accent5">
                    <a:lumMod val="75000"/>
                  </a:schemeClr>
                </a:solidFill>
              </a:rPr>
              <a:t> </a:t>
            </a:r>
            <a:r>
              <a:rPr lang="ru-RU" i="1" dirty="0" err="1" smtClean="0">
                <a:solidFill>
                  <a:schemeClr val="accent5">
                    <a:lumMod val="75000"/>
                  </a:schemeClr>
                </a:solidFill>
              </a:rPr>
              <a:t>дитині</a:t>
            </a:r>
            <a:r>
              <a:rPr lang="ru-RU" i="1" dirty="0" smtClean="0">
                <a:solidFill>
                  <a:schemeClr val="accent5">
                    <a:lumMod val="75000"/>
                  </a:schemeClr>
                </a:solidFill>
              </a:rPr>
              <a:t>. Кубики </a:t>
            </a:r>
            <a:r>
              <a:rPr lang="ru-RU" i="1" dirty="0" err="1" smtClean="0">
                <a:solidFill>
                  <a:schemeClr val="accent5">
                    <a:lumMod val="75000"/>
                  </a:schemeClr>
                </a:solidFill>
              </a:rPr>
              <a:t>сприяють</a:t>
            </a:r>
            <a:r>
              <a:rPr lang="ru-RU" i="1" dirty="0" smtClean="0">
                <a:solidFill>
                  <a:schemeClr val="accent5">
                    <a:lumMod val="75000"/>
                  </a:schemeClr>
                </a:solidFill>
              </a:rPr>
              <a:t> </a:t>
            </a:r>
            <a:r>
              <a:rPr lang="ru-RU" i="1" dirty="0" err="1" smtClean="0">
                <a:solidFill>
                  <a:schemeClr val="accent5">
                    <a:lumMod val="75000"/>
                  </a:schemeClr>
                </a:solidFill>
              </a:rPr>
              <a:t>розвитку</a:t>
            </a:r>
            <a:r>
              <a:rPr lang="ru-RU" i="1" dirty="0" smtClean="0">
                <a:solidFill>
                  <a:schemeClr val="accent5">
                    <a:lumMod val="75000"/>
                  </a:schemeClr>
                </a:solidFill>
              </a:rPr>
              <a:t> </a:t>
            </a:r>
            <a:r>
              <a:rPr lang="ru-RU" i="1" dirty="0" err="1" smtClean="0">
                <a:solidFill>
                  <a:schemeClr val="accent5">
                    <a:lumMod val="75000"/>
                  </a:schemeClr>
                </a:solidFill>
              </a:rPr>
              <a:t>просторової</a:t>
            </a:r>
            <a:r>
              <a:rPr lang="ru-RU" i="1" dirty="0" smtClean="0">
                <a:solidFill>
                  <a:schemeClr val="accent5">
                    <a:lumMod val="75000"/>
                  </a:schemeClr>
                </a:solidFill>
              </a:rPr>
              <a:t> </a:t>
            </a:r>
            <a:r>
              <a:rPr lang="ru-RU" i="1" dirty="0" err="1" smtClean="0">
                <a:solidFill>
                  <a:schemeClr val="accent5">
                    <a:lumMod val="75000"/>
                  </a:schemeClr>
                </a:solidFill>
              </a:rPr>
              <a:t>уяви</a:t>
            </a:r>
            <a:r>
              <a:rPr lang="ru-RU" i="1" dirty="0" smtClean="0">
                <a:solidFill>
                  <a:schemeClr val="accent5">
                    <a:lumMod val="75000"/>
                  </a:schemeClr>
                </a:solidFill>
              </a:rPr>
              <a:t>, </a:t>
            </a:r>
            <a:r>
              <a:rPr lang="ru-RU" i="1" dirty="0" err="1" smtClean="0">
                <a:solidFill>
                  <a:schemeClr val="accent5">
                    <a:lumMod val="75000"/>
                  </a:schemeClr>
                </a:solidFill>
              </a:rPr>
              <a:t>акуратності</a:t>
            </a:r>
            <a:r>
              <a:rPr lang="ru-RU" i="1" dirty="0" smtClean="0">
                <a:solidFill>
                  <a:schemeClr val="accent5">
                    <a:lumMod val="75000"/>
                  </a:schemeClr>
                </a:solidFill>
              </a:rPr>
              <a:t>, </a:t>
            </a:r>
            <a:r>
              <a:rPr lang="ru-RU" i="1" dirty="0" err="1" smtClean="0">
                <a:solidFill>
                  <a:schemeClr val="accent5">
                    <a:lumMod val="75000"/>
                  </a:schemeClr>
                </a:solidFill>
              </a:rPr>
              <a:t>уваги</a:t>
            </a:r>
            <a:r>
              <a:rPr lang="ru-RU" i="1" dirty="0" smtClean="0">
                <a:solidFill>
                  <a:schemeClr val="accent5">
                    <a:lumMod val="75000"/>
                  </a:schemeClr>
                </a:solidFill>
              </a:rPr>
              <a:t>, </a:t>
            </a:r>
            <a:r>
              <a:rPr lang="ru-RU" i="1" dirty="0" err="1" smtClean="0">
                <a:solidFill>
                  <a:schemeClr val="accent5">
                    <a:lumMod val="75000"/>
                  </a:schemeClr>
                </a:solidFill>
              </a:rPr>
              <a:t>графічних</a:t>
            </a:r>
            <a:r>
              <a:rPr lang="ru-RU" i="1" dirty="0" smtClean="0">
                <a:solidFill>
                  <a:schemeClr val="accent5">
                    <a:lumMod val="75000"/>
                  </a:schemeClr>
                </a:solidFill>
              </a:rPr>
              <a:t> </a:t>
            </a:r>
            <a:r>
              <a:rPr lang="ru-RU" i="1" dirty="0" err="1" smtClean="0">
                <a:solidFill>
                  <a:schemeClr val="accent5">
                    <a:lumMod val="75000"/>
                  </a:schemeClr>
                </a:solidFill>
              </a:rPr>
              <a:t>здібностей</a:t>
            </a:r>
            <a:r>
              <a:rPr lang="ru-RU" i="1" dirty="0" smtClean="0">
                <a:solidFill>
                  <a:schemeClr val="accent5">
                    <a:lumMod val="75000"/>
                  </a:schemeClr>
                </a:solidFill>
              </a:rPr>
              <a:t>, </a:t>
            </a:r>
            <a:r>
              <a:rPr lang="ru-RU" i="1" dirty="0" err="1" smtClean="0">
                <a:solidFill>
                  <a:schemeClr val="accent5">
                    <a:lumMod val="75000"/>
                  </a:schemeClr>
                </a:solidFill>
              </a:rPr>
              <a:t>вміння</a:t>
            </a:r>
            <a:r>
              <a:rPr lang="ru-RU" i="1" dirty="0" smtClean="0">
                <a:solidFill>
                  <a:schemeClr val="accent5">
                    <a:lumMod val="75000"/>
                  </a:schemeClr>
                </a:solidFill>
              </a:rPr>
              <a:t> </a:t>
            </a:r>
            <a:r>
              <a:rPr lang="ru-RU" i="1" dirty="0" err="1" smtClean="0">
                <a:solidFill>
                  <a:schemeClr val="accent5">
                    <a:lumMod val="75000"/>
                  </a:schemeClr>
                </a:solidFill>
              </a:rPr>
              <a:t>аналізувати</a:t>
            </a:r>
            <a:r>
              <a:rPr lang="ru-RU" i="1" dirty="0" smtClean="0">
                <a:solidFill>
                  <a:schemeClr val="accent5">
                    <a:lumMod val="75000"/>
                  </a:schemeClr>
                </a:solidFill>
              </a:rPr>
              <a:t>, </a:t>
            </a:r>
            <a:r>
              <a:rPr lang="ru-RU" i="1" dirty="0" err="1" smtClean="0">
                <a:solidFill>
                  <a:schemeClr val="accent5">
                    <a:lumMod val="75000"/>
                  </a:schemeClr>
                </a:solidFill>
              </a:rPr>
              <a:t>синтезувати</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комбінувати</a:t>
            </a:r>
            <a:r>
              <a:rPr lang="ru-RU" i="1" dirty="0" smtClean="0">
                <a:solidFill>
                  <a:schemeClr val="accent5">
                    <a:lumMod val="75000"/>
                  </a:schemeClr>
                </a:solidFill>
              </a:rPr>
              <a:t>.</a:t>
            </a:r>
            <a:endParaRPr lang="ru-RU" dirty="0">
              <a:solidFill>
                <a:schemeClr val="accent5">
                  <a:lumMod val="75000"/>
                </a:schemeClr>
              </a:solidFill>
            </a:endParaRPr>
          </a:p>
        </p:txBody>
      </p:sp>
      <p:pic>
        <p:nvPicPr>
          <p:cNvPr id="29698" name="Picture 2" descr="http://babylessons.com.ua/wp-content/uploads/2009/08/uzor_01.jpg"/>
          <p:cNvPicPr>
            <a:picLocks noChangeAspect="1" noChangeArrowheads="1"/>
          </p:cNvPicPr>
          <p:nvPr/>
        </p:nvPicPr>
        <p:blipFill>
          <a:blip r:embed="rId2" cstate="print"/>
          <a:srcRect/>
          <a:stretch>
            <a:fillRect/>
          </a:stretch>
        </p:blipFill>
        <p:spPr bwMode="auto">
          <a:xfrm>
            <a:off x="685800" y="1752600"/>
            <a:ext cx="2438400" cy="3200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lnushki.ru/lib/mama/games/g00009-cubeuzor.gif"/>
          <p:cNvPicPr>
            <a:picLocks noChangeAspect="1" noChangeArrowheads="1"/>
          </p:cNvPicPr>
          <p:nvPr/>
        </p:nvPicPr>
        <p:blipFill>
          <a:blip r:embed="rId2" cstate="print"/>
          <a:srcRect/>
          <a:stretch>
            <a:fillRect/>
          </a:stretch>
        </p:blipFill>
        <p:spPr bwMode="auto">
          <a:xfrm>
            <a:off x="457200" y="228600"/>
            <a:ext cx="8372475" cy="6096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bebiklad.ru/wp-content/uploads/V.bmp"/>
          <p:cNvPicPr>
            <a:picLocks noChangeAspect="1" noChangeArrowheads="1"/>
          </p:cNvPicPr>
          <p:nvPr/>
        </p:nvPicPr>
        <p:blipFill>
          <a:blip r:embed="rId2" cstate="print"/>
          <a:srcRect/>
          <a:stretch>
            <a:fillRect/>
          </a:stretch>
        </p:blipFill>
        <p:spPr bwMode="auto">
          <a:xfrm>
            <a:off x="228600" y="304800"/>
            <a:ext cx="4086225" cy="6038850"/>
          </a:xfrm>
          <a:prstGeom prst="rect">
            <a:avLst/>
          </a:prstGeom>
          <a:noFill/>
        </p:spPr>
      </p:pic>
      <p:pic>
        <p:nvPicPr>
          <p:cNvPr id="32772" name="Picture 4" descr="http://s002.radikal.ru/i200/1106/0f/774e71e661ae.gif"/>
          <p:cNvPicPr>
            <a:picLocks noChangeAspect="1" noChangeArrowheads="1"/>
          </p:cNvPicPr>
          <p:nvPr/>
        </p:nvPicPr>
        <p:blipFill>
          <a:blip r:embed="rId3" cstate="print"/>
          <a:srcRect/>
          <a:stretch>
            <a:fillRect/>
          </a:stretch>
        </p:blipFill>
        <p:spPr bwMode="auto">
          <a:xfrm>
            <a:off x="4419600" y="152400"/>
            <a:ext cx="4124325" cy="6248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cdn1.imgbb.ru/user/160/1605893/201504/2641d2df959f536129895cab23d666e3.jpg"/>
          <p:cNvPicPr>
            <a:picLocks noChangeAspect="1" noChangeArrowheads="1"/>
          </p:cNvPicPr>
          <p:nvPr/>
        </p:nvPicPr>
        <p:blipFill>
          <a:blip r:embed="rId2" cstate="print"/>
          <a:srcRect/>
          <a:stretch>
            <a:fillRect/>
          </a:stretch>
        </p:blipFill>
        <p:spPr bwMode="auto">
          <a:xfrm>
            <a:off x="762000" y="228600"/>
            <a:ext cx="7334250" cy="55054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228600"/>
            <a:ext cx="8991600" cy="5078313"/>
          </a:xfrm>
          <a:prstGeom prst="rect">
            <a:avLst/>
          </a:prstGeom>
        </p:spPr>
        <p:txBody>
          <a:bodyPr wrap="square">
            <a:spAutoFit/>
          </a:bodyPr>
          <a:lstStyle/>
          <a:p>
            <a:r>
              <a:rPr lang="ru-RU" b="1" i="1" dirty="0" err="1" smtClean="0">
                <a:solidFill>
                  <a:srgbClr val="C00000"/>
                </a:solidFill>
              </a:rPr>
              <a:t>Гра</a:t>
            </a:r>
            <a:r>
              <a:rPr lang="ru-RU" b="1" i="1" dirty="0" smtClean="0">
                <a:solidFill>
                  <a:srgbClr val="C00000"/>
                </a:solidFill>
              </a:rPr>
              <a:t> «</a:t>
            </a:r>
            <a:r>
              <a:rPr lang="ru-RU" b="1" i="1" dirty="0" err="1" smtClean="0">
                <a:solidFill>
                  <a:srgbClr val="C00000"/>
                </a:solidFill>
              </a:rPr>
              <a:t>Склади</a:t>
            </a:r>
            <a:r>
              <a:rPr lang="ru-RU" b="1" i="1" dirty="0" smtClean="0">
                <a:solidFill>
                  <a:srgbClr val="C00000"/>
                </a:solidFill>
              </a:rPr>
              <a:t> квадрат»</a:t>
            </a:r>
            <a:r>
              <a:rPr lang="ru-RU" i="1" dirty="0" smtClean="0"/>
              <a:t> </a:t>
            </a:r>
          </a:p>
          <a:p>
            <a:r>
              <a:rPr lang="ru-RU" i="1" dirty="0" err="1" smtClean="0">
                <a:solidFill>
                  <a:schemeClr val="accent5">
                    <a:lumMod val="75000"/>
                  </a:schemeClr>
                </a:solidFill>
              </a:rPr>
              <a:t>Гра</a:t>
            </a:r>
            <a:r>
              <a:rPr lang="ru-RU" i="1" dirty="0" smtClean="0">
                <a:solidFill>
                  <a:schemeClr val="accent5">
                    <a:lumMod val="75000"/>
                  </a:schemeClr>
                </a:solidFill>
              </a:rPr>
              <a:t> </a:t>
            </a:r>
            <a:r>
              <a:rPr lang="ru-RU" i="1" dirty="0" err="1" smtClean="0">
                <a:solidFill>
                  <a:schemeClr val="accent5">
                    <a:lumMod val="75000"/>
                  </a:schemeClr>
                </a:solidFill>
              </a:rPr>
              <a:t>виникла</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головоломки, в </a:t>
            </a:r>
            <a:r>
              <a:rPr lang="ru-RU" i="1" dirty="0" err="1" smtClean="0">
                <a:solidFill>
                  <a:schemeClr val="accent5">
                    <a:lumMod val="75000"/>
                  </a:schemeClr>
                </a:solidFill>
              </a:rPr>
              <a:t>якій</a:t>
            </a:r>
            <a:r>
              <a:rPr lang="ru-RU" i="1" dirty="0" smtClean="0">
                <a:solidFill>
                  <a:schemeClr val="accent5">
                    <a:lumMod val="75000"/>
                  </a:schemeClr>
                </a:solidFill>
              </a:rPr>
              <a:t> </a:t>
            </a:r>
            <a:r>
              <a:rPr lang="ru-RU" i="1" dirty="0" err="1" smtClean="0">
                <a:solidFill>
                  <a:schemeClr val="accent5">
                    <a:lumMod val="75000"/>
                  </a:schemeClr>
                </a:solidFill>
              </a:rPr>
              <a:t>було</a:t>
            </a:r>
            <a:r>
              <a:rPr lang="ru-RU" i="1" dirty="0" smtClean="0">
                <a:solidFill>
                  <a:schemeClr val="accent5">
                    <a:lumMod val="75000"/>
                  </a:schemeClr>
                </a:solidFill>
              </a:rPr>
              <a:t> </a:t>
            </a:r>
            <a:r>
              <a:rPr lang="ru-RU" i="1" dirty="0" err="1" smtClean="0">
                <a:solidFill>
                  <a:schemeClr val="accent5">
                    <a:lumMod val="75000"/>
                  </a:schemeClr>
                </a:solidFill>
              </a:rPr>
              <a:t>потрібно</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декількох</a:t>
            </a:r>
            <a:r>
              <a:rPr lang="ru-RU" i="1" dirty="0" smtClean="0">
                <a:solidFill>
                  <a:schemeClr val="accent5">
                    <a:lumMod val="75000"/>
                  </a:schemeClr>
                </a:solidFill>
              </a:rPr>
              <a:t> деталей </a:t>
            </a:r>
            <a:r>
              <a:rPr lang="ru-RU" i="1" dirty="0" err="1" smtClean="0">
                <a:solidFill>
                  <a:schemeClr val="accent5">
                    <a:lumMod val="75000"/>
                  </a:schemeClr>
                </a:solidFill>
              </a:rPr>
              <a:t>різної</a:t>
            </a:r>
            <a:r>
              <a:rPr lang="ru-RU" i="1" dirty="0" smtClean="0">
                <a:solidFill>
                  <a:schemeClr val="accent5">
                    <a:lumMod val="75000"/>
                  </a:schemeClr>
                </a:solidFill>
              </a:rPr>
              <a:t> </a:t>
            </a:r>
            <a:r>
              <a:rPr lang="ru-RU" i="1" dirty="0" err="1" smtClean="0">
                <a:solidFill>
                  <a:schemeClr val="accent5">
                    <a:lumMod val="75000"/>
                  </a:schemeClr>
                </a:solidFill>
              </a:rPr>
              <a:t>форми</a:t>
            </a:r>
            <a:r>
              <a:rPr lang="ru-RU" i="1" dirty="0" smtClean="0">
                <a:solidFill>
                  <a:schemeClr val="accent5">
                    <a:lumMod val="75000"/>
                  </a:schemeClr>
                </a:solidFill>
              </a:rPr>
              <a:t> </a:t>
            </a:r>
            <a:r>
              <a:rPr lang="ru-RU" i="1" dirty="0" err="1" smtClean="0">
                <a:solidFill>
                  <a:schemeClr val="accent5">
                    <a:lumMod val="75000"/>
                  </a:schemeClr>
                </a:solidFill>
              </a:rPr>
              <a:t>скласти</a:t>
            </a:r>
            <a:r>
              <a:rPr lang="ru-RU" i="1" dirty="0" smtClean="0">
                <a:solidFill>
                  <a:schemeClr val="accent5">
                    <a:lumMod val="75000"/>
                  </a:schemeClr>
                </a:solidFill>
              </a:rPr>
              <a:t> квадрат. </a:t>
            </a:r>
            <a:r>
              <a:rPr lang="ru-RU" i="1" dirty="0" err="1" smtClean="0">
                <a:solidFill>
                  <a:schemeClr val="accent5">
                    <a:lumMod val="75000"/>
                  </a:schemeClr>
                </a:solidFill>
              </a:rPr>
              <a:t>Це</a:t>
            </a:r>
            <a:r>
              <a:rPr lang="ru-RU" i="1" dirty="0" smtClean="0">
                <a:solidFill>
                  <a:schemeClr val="accent5">
                    <a:lumMod val="75000"/>
                  </a:schemeClr>
                </a:solidFill>
              </a:rPr>
              <a:t> </a:t>
            </a:r>
            <a:r>
              <a:rPr lang="ru-RU" i="1" dirty="0" err="1" smtClean="0">
                <a:solidFill>
                  <a:schemeClr val="accent5">
                    <a:lumMod val="75000"/>
                  </a:schemeClr>
                </a:solidFill>
              </a:rPr>
              <a:t>була</a:t>
            </a:r>
            <a:r>
              <a:rPr lang="ru-RU" i="1" dirty="0" smtClean="0">
                <a:solidFill>
                  <a:schemeClr val="accent5">
                    <a:lumMod val="75000"/>
                  </a:schemeClr>
                </a:solidFill>
              </a:rPr>
              <a:t> </a:t>
            </a:r>
            <a:r>
              <a:rPr lang="ru-RU" i="1" dirty="0" err="1" smtClean="0">
                <a:solidFill>
                  <a:schemeClr val="accent5">
                    <a:lumMod val="75000"/>
                  </a:schemeClr>
                </a:solidFill>
              </a:rPr>
              <a:t>досить</a:t>
            </a:r>
            <a:r>
              <a:rPr lang="ru-RU" i="1" dirty="0" smtClean="0">
                <a:solidFill>
                  <a:schemeClr val="accent5">
                    <a:lumMod val="75000"/>
                  </a:schemeClr>
                </a:solidFill>
              </a:rPr>
              <a:t> </a:t>
            </a:r>
            <a:r>
              <a:rPr lang="ru-RU" i="1" dirty="0" err="1" smtClean="0">
                <a:solidFill>
                  <a:schemeClr val="accent5">
                    <a:lumMod val="75000"/>
                  </a:schemeClr>
                </a:solidFill>
              </a:rPr>
              <a:t>важка</a:t>
            </a:r>
            <a:r>
              <a:rPr lang="ru-RU" i="1" dirty="0" smtClean="0">
                <a:solidFill>
                  <a:schemeClr val="accent5">
                    <a:lumMod val="75000"/>
                  </a:schemeClr>
                </a:solidFill>
              </a:rPr>
              <a:t> головоломка, тому </a:t>
            </a:r>
            <a:r>
              <a:rPr lang="ru-RU" i="1" dirty="0" err="1" smtClean="0">
                <a:solidFill>
                  <a:schemeClr val="accent5">
                    <a:lumMod val="75000"/>
                  </a:schemeClr>
                </a:solidFill>
              </a:rPr>
              <a:t>Нікітін</a:t>
            </a:r>
            <a:r>
              <a:rPr lang="ru-RU" i="1" dirty="0" smtClean="0">
                <a:solidFill>
                  <a:schemeClr val="accent5">
                    <a:lumMod val="75000"/>
                  </a:schemeClr>
                </a:solidFill>
              </a:rPr>
              <a:t> </a:t>
            </a:r>
            <a:r>
              <a:rPr lang="ru-RU" i="1" dirty="0" err="1" smtClean="0">
                <a:solidFill>
                  <a:schemeClr val="accent5">
                    <a:lumMod val="75000"/>
                  </a:schemeClr>
                </a:solidFill>
              </a:rPr>
              <a:t>вирішив</a:t>
            </a:r>
            <a:r>
              <a:rPr lang="ru-RU" i="1" dirty="0" smtClean="0">
                <a:solidFill>
                  <a:schemeClr val="accent5">
                    <a:lumMod val="75000"/>
                  </a:schemeClr>
                </a:solidFill>
              </a:rPr>
              <a:t> </a:t>
            </a:r>
            <a:r>
              <a:rPr lang="ru-RU" i="1" dirty="0" err="1" smtClean="0">
                <a:solidFill>
                  <a:schemeClr val="accent5">
                    <a:lumMod val="75000"/>
                  </a:schemeClr>
                </a:solidFill>
              </a:rPr>
              <a:t>зробити</a:t>
            </a:r>
            <a:r>
              <a:rPr lang="ru-RU" i="1" dirty="0" smtClean="0">
                <a:solidFill>
                  <a:schemeClr val="accent5">
                    <a:lumMod val="75000"/>
                  </a:schemeClr>
                </a:solidFill>
              </a:rPr>
              <a:t> ряд </a:t>
            </a:r>
            <a:r>
              <a:rPr lang="ru-RU" i="1" dirty="0" err="1" smtClean="0">
                <a:solidFill>
                  <a:schemeClr val="accent5">
                    <a:lumMod val="75000"/>
                  </a:schemeClr>
                </a:solidFill>
              </a:rPr>
              <a:t>більш</a:t>
            </a:r>
            <a:r>
              <a:rPr lang="ru-RU" i="1" dirty="0" smtClean="0">
                <a:solidFill>
                  <a:schemeClr val="accent5">
                    <a:lumMod val="75000"/>
                  </a:schemeClr>
                </a:solidFill>
              </a:rPr>
              <a:t> </a:t>
            </a:r>
            <a:r>
              <a:rPr lang="ru-RU" i="1" dirty="0" err="1" smtClean="0">
                <a:solidFill>
                  <a:schemeClr val="accent5">
                    <a:lumMod val="75000"/>
                  </a:schemeClr>
                </a:solidFill>
              </a:rPr>
              <a:t>простих</a:t>
            </a:r>
            <a:r>
              <a:rPr lang="ru-RU" i="1" dirty="0" smtClean="0">
                <a:solidFill>
                  <a:schemeClr val="accent5">
                    <a:lumMod val="75000"/>
                  </a:schemeClr>
                </a:solidFill>
              </a:rPr>
              <a:t> </a:t>
            </a:r>
            <a:r>
              <a:rPr lang="ru-RU" i="1" dirty="0" err="1" smtClean="0">
                <a:solidFill>
                  <a:schemeClr val="accent5">
                    <a:lumMod val="75000"/>
                  </a:schemeClr>
                </a:solidFill>
              </a:rPr>
              <a:t>завдань</a:t>
            </a:r>
            <a:r>
              <a:rPr lang="ru-RU" i="1" dirty="0" smtClean="0">
                <a:solidFill>
                  <a:schemeClr val="accent5">
                    <a:lumMod val="75000"/>
                  </a:schemeClr>
                </a:solidFill>
              </a:rPr>
              <a:t>. </a:t>
            </a:r>
            <a:br>
              <a:rPr lang="ru-RU" i="1" dirty="0" smtClean="0">
                <a:solidFill>
                  <a:schemeClr val="accent5">
                    <a:lumMod val="75000"/>
                  </a:schemeClr>
                </a:solidFill>
              </a:rPr>
            </a:br>
            <a:endParaRPr lang="ru-RU" dirty="0" smtClean="0">
              <a:solidFill>
                <a:schemeClr val="accent5">
                  <a:lumMod val="75000"/>
                </a:schemeClr>
              </a:solidFill>
            </a:endParaRPr>
          </a:p>
          <a:p>
            <a:r>
              <a:rPr lang="ru-RU" i="1" dirty="0" err="1" smtClean="0">
                <a:solidFill>
                  <a:schemeClr val="accent5">
                    <a:lumMod val="75000"/>
                  </a:schemeClr>
                </a:solidFill>
              </a:rPr>
              <a:t>Вийшла</a:t>
            </a:r>
            <a:r>
              <a:rPr lang="ru-RU" i="1" dirty="0" smtClean="0">
                <a:solidFill>
                  <a:schemeClr val="accent5">
                    <a:lumMod val="75000"/>
                  </a:schemeClr>
                </a:solidFill>
              </a:rPr>
              <a:t> </a:t>
            </a:r>
            <a:r>
              <a:rPr lang="ru-RU" i="1" dirty="0" err="1" smtClean="0">
                <a:solidFill>
                  <a:schemeClr val="accent5">
                    <a:lumMod val="75000"/>
                  </a:schemeClr>
                </a:solidFill>
              </a:rPr>
              <a:t>гра</a:t>
            </a:r>
            <a:r>
              <a:rPr lang="ru-RU" i="1" dirty="0" smtClean="0">
                <a:solidFill>
                  <a:schemeClr val="accent5">
                    <a:lumMod val="75000"/>
                  </a:schemeClr>
                </a:solidFill>
              </a:rPr>
              <a:t> для </a:t>
            </a:r>
            <a:r>
              <a:rPr lang="ru-RU" i="1" dirty="0" err="1" smtClean="0">
                <a:solidFill>
                  <a:schemeClr val="accent5">
                    <a:lumMod val="75000"/>
                  </a:schemeClr>
                </a:solidFill>
              </a:rPr>
              <a:t>дітей</a:t>
            </a:r>
            <a:r>
              <a:rPr lang="ru-RU" i="1" dirty="0" smtClean="0">
                <a:solidFill>
                  <a:schemeClr val="accent5">
                    <a:lumMod val="75000"/>
                  </a:schemeClr>
                </a:solidFill>
              </a:rPr>
              <a:t> </a:t>
            </a:r>
            <a:r>
              <a:rPr lang="ru-RU" i="1" dirty="0" err="1" smtClean="0">
                <a:solidFill>
                  <a:schemeClr val="accent5">
                    <a:lumMod val="75000"/>
                  </a:schemeClr>
                </a:solidFill>
              </a:rPr>
              <a:t>від</a:t>
            </a:r>
            <a:r>
              <a:rPr lang="ru-RU" i="1" dirty="0" smtClean="0">
                <a:solidFill>
                  <a:schemeClr val="accent5">
                    <a:lumMod val="75000"/>
                  </a:schemeClr>
                </a:solidFill>
              </a:rPr>
              <a:t> 2 </a:t>
            </a:r>
            <a:r>
              <a:rPr lang="ru-RU" i="1" dirty="0" err="1" smtClean="0">
                <a:solidFill>
                  <a:schemeClr val="accent5">
                    <a:lumMod val="75000"/>
                  </a:schemeClr>
                </a:solidFill>
              </a:rPr>
              <a:t>років</a:t>
            </a:r>
            <a:r>
              <a:rPr lang="ru-RU" i="1" dirty="0" smtClean="0">
                <a:solidFill>
                  <a:schemeClr val="accent5">
                    <a:lumMod val="75000"/>
                  </a:schemeClr>
                </a:solidFill>
              </a:rPr>
              <a:t>. Вона </a:t>
            </a:r>
            <a:r>
              <a:rPr lang="ru-RU" i="1" dirty="0" err="1" smtClean="0">
                <a:solidFill>
                  <a:schemeClr val="accent5">
                    <a:lumMod val="75000"/>
                  </a:schemeClr>
                </a:solidFill>
              </a:rPr>
              <a:t>має</a:t>
            </a:r>
            <a:r>
              <a:rPr lang="ru-RU" i="1" dirty="0" smtClean="0">
                <a:solidFill>
                  <a:schemeClr val="accent5">
                    <a:lumMod val="75000"/>
                  </a:schemeClr>
                </a:solidFill>
              </a:rPr>
              <a:t> три </a:t>
            </a:r>
            <a:r>
              <a:rPr lang="ru-RU" i="1" dirty="0" err="1" smtClean="0">
                <a:solidFill>
                  <a:schemeClr val="accent5">
                    <a:lumMod val="75000"/>
                  </a:schemeClr>
                </a:solidFill>
              </a:rPr>
              <a:t>категорії</a:t>
            </a:r>
            <a:r>
              <a:rPr lang="ru-RU" i="1" dirty="0" smtClean="0">
                <a:solidFill>
                  <a:schemeClr val="accent5">
                    <a:lumMod val="75000"/>
                  </a:schemeClr>
                </a:solidFill>
              </a:rPr>
              <a:t> </a:t>
            </a:r>
            <a:r>
              <a:rPr lang="ru-RU" i="1" dirty="0" err="1" smtClean="0">
                <a:solidFill>
                  <a:schemeClr val="accent5">
                    <a:lumMod val="75000"/>
                  </a:schemeClr>
                </a:solidFill>
              </a:rPr>
              <a:t>складності</a:t>
            </a:r>
            <a:r>
              <a:rPr lang="ru-RU" i="1" dirty="0" smtClean="0">
                <a:solidFill>
                  <a:schemeClr val="accent5">
                    <a:lumMod val="75000"/>
                  </a:schemeClr>
                </a:solidFill>
              </a:rPr>
              <a:t>. У </a:t>
            </a:r>
            <a:r>
              <a:rPr lang="ru-RU" i="1" dirty="0" err="1" smtClean="0">
                <a:solidFill>
                  <a:schemeClr val="accent5">
                    <a:lumMod val="75000"/>
                  </a:schemeClr>
                </a:solidFill>
              </a:rPr>
              <a:t>кожну</a:t>
            </a:r>
            <a:r>
              <a:rPr lang="ru-RU" i="1" dirty="0" smtClean="0">
                <a:solidFill>
                  <a:schemeClr val="accent5">
                    <a:lumMod val="75000"/>
                  </a:schemeClr>
                </a:solidFill>
              </a:rPr>
              <a:t> входить по 12 </a:t>
            </a:r>
            <a:r>
              <a:rPr lang="ru-RU" i="1" dirty="0" err="1" smtClean="0">
                <a:solidFill>
                  <a:schemeClr val="accent5">
                    <a:lumMod val="75000"/>
                  </a:schemeClr>
                </a:solidFill>
              </a:rPr>
              <a:t>різнокольорових</a:t>
            </a:r>
            <a:r>
              <a:rPr lang="ru-RU" i="1" dirty="0" smtClean="0">
                <a:solidFill>
                  <a:schemeClr val="accent5">
                    <a:lumMod val="75000"/>
                  </a:schemeClr>
                </a:solidFill>
              </a:rPr>
              <a:t> </a:t>
            </a:r>
            <a:r>
              <a:rPr lang="ru-RU" i="1" dirty="0" err="1" smtClean="0">
                <a:solidFill>
                  <a:schemeClr val="accent5">
                    <a:lumMod val="75000"/>
                  </a:schemeClr>
                </a:solidFill>
              </a:rPr>
              <a:t>квадратів</a:t>
            </a:r>
            <a:r>
              <a:rPr lang="ru-RU" i="1" dirty="0" smtClean="0">
                <a:solidFill>
                  <a:schemeClr val="accent5">
                    <a:lumMod val="75000"/>
                  </a:schemeClr>
                </a:solidFill>
              </a:rPr>
              <a:t>, </a:t>
            </a:r>
            <a:r>
              <a:rPr lang="ru-RU" i="1" dirty="0" err="1" smtClean="0">
                <a:solidFill>
                  <a:schemeClr val="accent5">
                    <a:lumMod val="75000"/>
                  </a:schemeClr>
                </a:solidFill>
              </a:rPr>
              <a:t>які</a:t>
            </a:r>
            <a:r>
              <a:rPr lang="ru-RU" i="1" dirty="0" smtClean="0">
                <a:solidFill>
                  <a:schemeClr val="accent5">
                    <a:lumMod val="75000"/>
                  </a:schemeClr>
                </a:solidFill>
              </a:rPr>
              <a:t> </a:t>
            </a:r>
            <a:r>
              <a:rPr lang="ru-RU" i="1" dirty="0" err="1" smtClean="0">
                <a:solidFill>
                  <a:schemeClr val="accent5">
                    <a:lumMod val="75000"/>
                  </a:schemeClr>
                </a:solidFill>
              </a:rPr>
              <a:t>розташовані</a:t>
            </a:r>
            <a:r>
              <a:rPr lang="ru-RU" i="1" dirty="0" smtClean="0">
                <a:solidFill>
                  <a:schemeClr val="accent5">
                    <a:lumMod val="75000"/>
                  </a:schemeClr>
                </a:solidFill>
              </a:rPr>
              <a:t> на </a:t>
            </a:r>
            <a:r>
              <a:rPr lang="ru-RU" i="1" dirty="0" err="1" smtClean="0">
                <a:solidFill>
                  <a:schemeClr val="accent5">
                    <a:lumMod val="75000"/>
                  </a:schemeClr>
                </a:solidFill>
              </a:rPr>
              <a:t>фанерці</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ніби</a:t>
            </a:r>
            <a:r>
              <a:rPr lang="ru-RU" i="1" dirty="0" smtClean="0">
                <a:solidFill>
                  <a:schemeClr val="accent5">
                    <a:lumMod val="75000"/>
                  </a:schemeClr>
                </a:solidFill>
              </a:rPr>
              <a:t> </a:t>
            </a:r>
            <a:r>
              <a:rPr lang="ru-RU" i="1" dirty="0" err="1" smtClean="0">
                <a:solidFill>
                  <a:schemeClr val="accent5">
                    <a:lumMod val="75000"/>
                  </a:schemeClr>
                </a:solidFill>
              </a:rPr>
              <a:t>вставлені</a:t>
            </a:r>
            <a:r>
              <a:rPr lang="ru-RU" i="1" dirty="0" smtClean="0">
                <a:solidFill>
                  <a:schemeClr val="accent5">
                    <a:lumMod val="75000"/>
                  </a:schemeClr>
                </a:solidFill>
              </a:rPr>
              <a:t> у </a:t>
            </a:r>
            <a:r>
              <a:rPr lang="ru-RU" i="1" dirty="0" err="1" smtClean="0">
                <a:solidFill>
                  <a:schemeClr val="accent5">
                    <a:lumMod val="75000"/>
                  </a:schemeClr>
                </a:solidFill>
              </a:rPr>
              <a:t>віконечка</a:t>
            </a:r>
            <a:r>
              <a:rPr lang="ru-RU" i="1" dirty="0" smtClean="0">
                <a:solidFill>
                  <a:schemeClr val="accent5">
                    <a:lumMod val="75000"/>
                  </a:schemeClr>
                </a:solidFill>
              </a:rPr>
              <a:t>. Для </a:t>
            </a:r>
            <a:r>
              <a:rPr lang="ru-RU" i="1" dirty="0" err="1" smtClean="0">
                <a:solidFill>
                  <a:schemeClr val="accent5">
                    <a:lumMod val="75000"/>
                  </a:schemeClr>
                </a:solidFill>
              </a:rPr>
              <a:t>дітей</a:t>
            </a:r>
            <a:r>
              <a:rPr lang="ru-RU" i="1" dirty="0" smtClean="0">
                <a:solidFill>
                  <a:schemeClr val="accent5">
                    <a:lumMod val="75000"/>
                  </a:schemeClr>
                </a:solidFill>
              </a:rPr>
              <a:t> 2 </a:t>
            </a:r>
            <a:r>
              <a:rPr lang="ru-RU" i="1" dirty="0" err="1" smtClean="0">
                <a:solidFill>
                  <a:schemeClr val="accent5">
                    <a:lumMod val="75000"/>
                  </a:schemeClr>
                </a:solidFill>
              </a:rPr>
              <a:t>років</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менше</a:t>
            </a:r>
            <a:r>
              <a:rPr lang="ru-RU" i="1" dirty="0" smtClean="0">
                <a:solidFill>
                  <a:schemeClr val="accent5">
                    <a:lumMod val="75000"/>
                  </a:schemeClr>
                </a:solidFill>
              </a:rPr>
              <a:t> треба </a:t>
            </a:r>
            <a:r>
              <a:rPr lang="ru-RU" i="1" dirty="0" err="1" smtClean="0">
                <a:solidFill>
                  <a:schemeClr val="accent5">
                    <a:lumMod val="75000"/>
                  </a:schemeClr>
                </a:solidFill>
              </a:rPr>
              <a:t>залишити</a:t>
            </a:r>
            <a:r>
              <a:rPr lang="ru-RU" i="1" dirty="0" smtClean="0">
                <a:solidFill>
                  <a:schemeClr val="accent5">
                    <a:lumMod val="75000"/>
                  </a:schemeClr>
                </a:solidFill>
              </a:rPr>
              <a:t> 4 </a:t>
            </a:r>
            <a:r>
              <a:rPr lang="ru-RU" i="1" dirty="0" err="1" smtClean="0">
                <a:solidFill>
                  <a:schemeClr val="accent5">
                    <a:lumMod val="75000"/>
                  </a:schemeClr>
                </a:solidFill>
              </a:rPr>
              <a:t>найпростіших</a:t>
            </a:r>
            <a:r>
              <a:rPr lang="ru-RU" i="1" dirty="0" smtClean="0">
                <a:solidFill>
                  <a:schemeClr val="accent5">
                    <a:lumMod val="75000"/>
                  </a:schemeClr>
                </a:solidFill>
              </a:rPr>
              <a:t> квадрата. Нехай </a:t>
            </a:r>
            <a:r>
              <a:rPr lang="ru-RU" i="1" dirty="0" err="1" smtClean="0">
                <a:solidFill>
                  <a:schemeClr val="accent5">
                    <a:lumMod val="75000"/>
                  </a:schemeClr>
                </a:solidFill>
              </a:rPr>
              <a:t>це</a:t>
            </a:r>
            <a:r>
              <a:rPr lang="ru-RU" i="1" dirty="0" smtClean="0">
                <a:solidFill>
                  <a:schemeClr val="accent5">
                    <a:lumMod val="75000"/>
                  </a:schemeClr>
                </a:solidFill>
              </a:rPr>
              <a:t> буде </a:t>
            </a:r>
            <a:r>
              <a:rPr lang="ru-RU" i="1" dirty="0" err="1" smtClean="0">
                <a:solidFill>
                  <a:schemeClr val="accent5">
                    <a:lumMod val="75000"/>
                  </a:schemeClr>
                </a:solidFill>
              </a:rPr>
              <a:t>цілий</a:t>
            </a:r>
            <a:r>
              <a:rPr lang="ru-RU" i="1" dirty="0" smtClean="0">
                <a:solidFill>
                  <a:schemeClr val="accent5">
                    <a:lumMod val="75000"/>
                  </a:schemeClr>
                </a:solidFill>
              </a:rPr>
              <a:t> квадрат, квадрат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двох</a:t>
            </a:r>
            <a:r>
              <a:rPr lang="ru-RU" i="1" dirty="0" smtClean="0">
                <a:solidFill>
                  <a:schemeClr val="accent5">
                    <a:lumMod val="75000"/>
                  </a:schemeClr>
                </a:solidFill>
              </a:rPr>
              <a:t> </a:t>
            </a:r>
            <a:r>
              <a:rPr lang="ru-RU" i="1" dirty="0" err="1" smtClean="0">
                <a:solidFill>
                  <a:schemeClr val="accent5">
                    <a:lumMod val="75000"/>
                  </a:schemeClr>
                </a:solidFill>
              </a:rPr>
              <a:t>прямокутників</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двох</a:t>
            </a:r>
            <a:r>
              <a:rPr lang="ru-RU" i="1" dirty="0" smtClean="0">
                <a:solidFill>
                  <a:schemeClr val="accent5">
                    <a:lumMod val="75000"/>
                  </a:schemeClr>
                </a:solidFill>
              </a:rPr>
              <a:t> </a:t>
            </a:r>
            <a:r>
              <a:rPr lang="ru-RU" i="1" dirty="0" err="1" smtClean="0">
                <a:solidFill>
                  <a:schemeClr val="accent5">
                    <a:lumMod val="75000"/>
                  </a:schemeClr>
                </a:solidFill>
              </a:rPr>
              <a:t>трикутників</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розрізаний</a:t>
            </a:r>
            <a:r>
              <a:rPr lang="ru-RU" i="1" dirty="0" smtClean="0">
                <a:solidFill>
                  <a:schemeClr val="accent5">
                    <a:lumMod val="75000"/>
                  </a:schemeClr>
                </a:solidFill>
              </a:rPr>
              <a:t> на </a:t>
            </a:r>
            <a:r>
              <a:rPr lang="ru-RU" i="1" dirty="0" err="1" smtClean="0">
                <a:solidFill>
                  <a:schemeClr val="accent5">
                    <a:lumMod val="75000"/>
                  </a:schemeClr>
                </a:solidFill>
              </a:rPr>
              <a:t>дві</a:t>
            </a:r>
            <a:r>
              <a:rPr lang="ru-RU" i="1" dirty="0" smtClean="0">
                <a:solidFill>
                  <a:schemeClr val="accent5">
                    <a:lumMod val="75000"/>
                  </a:schemeClr>
                </a:solidFill>
              </a:rPr>
              <a:t> </a:t>
            </a:r>
            <a:r>
              <a:rPr lang="ru-RU" i="1" dirty="0" err="1" smtClean="0">
                <a:solidFill>
                  <a:schemeClr val="accent5">
                    <a:lumMod val="75000"/>
                  </a:schemeClr>
                </a:solidFill>
              </a:rPr>
              <a:t>частини</a:t>
            </a:r>
            <a:r>
              <a:rPr lang="ru-RU" i="1" dirty="0" smtClean="0">
                <a:solidFill>
                  <a:schemeClr val="accent5">
                    <a:lumMod val="75000"/>
                  </a:schemeClr>
                </a:solidFill>
              </a:rPr>
              <a:t> по </a:t>
            </a:r>
            <a:r>
              <a:rPr lang="ru-RU" i="1" dirty="0" err="1" smtClean="0">
                <a:solidFill>
                  <a:schemeClr val="accent5">
                    <a:lumMod val="75000"/>
                  </a:schemeClr>
                </a:solidFill>
              </a:rPr>
              <a:t>ламаній</a:t>
            </a:r>
            <a:r>
              <a:rPr lang="ru-RU" i="1" dirty="0" smtClean="0">
                <a:solidFill>
                  <a:schemeClr val="accent5">
                    <a:lumMod val="75000"/>
                  </a:schemeClr>
                </a:solidFill>
              </a:rPr>
              <a:t> </a:t>
            </a:r>
            <a:r>
              <a:rPr lang="ru-RU" i="1" dirty="0" err="1" smtClean="0">
                <a:solidFill>
                  <a:schemeClr val="accent5">
                    <a:lumMod val="75000"/>
                  </a:schemeClr>
                </a:solidFill>
              </a:rPr>
              <a:t>лінії</a:t>
            </a:r>
            <a:r>
              <a:rPr lang="ru-RU" i="1" dirty="0" smtClean="0">
                <a:solidFill>
                  <a:schemeClr val="accent5">
                    <a:lumMod val="75000"/>
                  </a:schemeClr>
                </a:solidFill>
              </a:rPr>
              <a:t>. </a:t>
            </a:r>
            <a:r>
              <a:rPr lang="ru-RU" i="1" dirty="0" err="1" smtClean="0">
                <a:solidFill>
                  <a:schemeClr val="accent5">
                    <a:lumMod val="75000"/>
                  </a:schemeClr>
                </a:solidFill>
              </a:rPr>
              <a:t>Тепер</a:t>
            </a:r>
            <a:r>
              <a:rPr lang="ru-RU" i="1" dirty="0" smtClean="0">
                <a:solidFill>
                  <a:schemeClr val="accent5">
                    <a:lumMod val="75000"/>
                  </a:schemeClr>
                </a:solidFill>
              </a:rPr>
              <a:t> </a:t>
            </a:r>
            <a:r>
              <a:rPr lang="ru-RU" i="1" dirty="0" err="1" smtClean="0">
                <a:solidFill>
                  <a:schemeClr val="accent5">
                    <a:lumMod val="75000"/>
                  </a:schemeClr>
                </a:solidFill>
              </a:rPr>
              <a:t>можна</a:t>
            </a:r>
            <a:r>
              <a:rPr lang="ru-RU" i="1" dirty="0" smtClean="0">
                <a:solidFill>
                  <a:schemeClr val="accent5">
                    <a:lumMod val="75000"/>
                  </a:schemeClr>
                </a:solidFill>
              </a:rPr>
              <a:t> </a:t>
            </a:r>
            <a:r>
              <a:rPr lang="ru-RU" i="1" dirty="0" err="1" smtClean="0">
                <a:solidFill>
                  <a:schemeClr val="accent5">
                    <a:lumMod val="75000"/>
                  </a:schemeClr>
                </a:solidFill>
              </a:rPr>
              <a:t>починати</a:t>
            </a:r>
            <a:r>
              <a:rPr lang="ru-RU" i="1" dirty="0" smtClean="0">
                <a:solidFill>
                  <a:schemeClr val="accent5">
                    <a:lumMod val="75000"/>
                  </a:schemeClr>
                </a:solidFill>
              </a:rPr>
              <a:t> </a:t>
            </a:r>
            <a:r>
              <a:rPr lang="ru-RU" i="1" dirty="0" err="1" smtClean="0">
                <a:solidFill>
                  <a:schemeClr val="accent5">
                    <a:lumMod val="75000"/>
                  </a:schemeClr>
                </a:solidFill>
              </a:rPr>
              <a:t>гру</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дитиною</a:t>
            </a:r>
            <a:r>
              <a:rPr lang="ru-RU" i="1" dirty="0" smtClean="0">
                <a:solidFill>
                  <a:schemeClr val="accent5">
                    <a:lumMod val="75000"/>
                  </a:schemeClr>
                </a:solidFill>
              </a:rPr>
              <a:t>. </a:t>
            </a:r>
            <a:r>
              <a:rPr lang="ru-RU" i="1" dirty="0" err="1" smtClean="0">
                <a:solidFill>
                  <a:schemeClr val="accent5">
                    <a:lumMod val="75000"/>
                  </a:schemeClr>
                </a:solidFill>
              </a:rPr>
              <a:t>Деталі</a:t>
            </a:r>
            <a:r>
              <a:rPr lang="ru-RU" i="1" dirty="0" smtClean="0">
                <a:solidFill>
                  <a:schemeClr val="accent5">
                    <a:lumMod val="75000"/>
                  </a:schemeClr>
                </a:solidFill>
              </a:rPr>
              <a:t> </a:t>
            </a:r>
            <a:r>
              <a:rPr lang="ru-RU" i="1" dirty="0" err="1" smtClean="0">
                <a:solidFill>
                  <a:schemeClr val="accent5">
                    <a:lumMod val="75000"/>
                  </a:schemeClr>
                </a:solidFill>
              </a:rPr>
              <a:t>потрібно</a:t>
            </a:r>
            <a:r>
              <a:rPr lang="ru-RU" i="1" dirty="0" smtClean="0">
                <a:solidFill>
                  <a:schemeClr val="accent5">
                    <a:lumMod val="75000"/>
                  </a:schemeClr>
                </a:solidFill>
              </a:rPr>
              <a:t> </a:t>
            </a:r>
            <a:r>
              <a:rPr lang="ru-RU" i="1" dirty="0" err="1" smtClean="0">
                <a:solidFill>
                  <a:schemeClr val="accent5">
                    <a:lumMod val="75000"/>
                  </a:schemeClr>
                </a:solidFill>
              </a:rPr>
              <a:t>або</a:t>
            </a:r>
            <a:r>
              <a:rPr lang="ru-RU" i="1" dirty="0" smtClean="0">
                <a:solidFill>
                  <a:schemeClr val="accent5">
                    <a:lumMod val="75000"/>
                  </a:schemeClr>
                </a:solidFill>
              </a:rPr>
              <a:t> </a:t>
            </a:r>
            <a:r>
              <a:rPr lang="ru-RU" i="1" dirty="0" err="1" smtClean="0">
                <a:solidFill>
                  <a:schemeClr val="accent5">
                    <a:lumMod val="75000"/>
                  </a:schemeClr>
                </a:solidFill>
              </a:rPr>
              <a:t>розкласти</a:t>
            </a:r>
            <a:r>
              <a:rPr lang="ru-RU" i="1" dirty="0" smtClean="0">
                <a:solidFill>
                  <a:schemeClr val="accent5">
                    <a:lumMod val="75000"/>
                  </a:schemeClr>
                </a:solidFill>
              </a:rPr>
              <a:t> по </a:t>
            </a:r>
            <a:r>
              <a:rPr lang="ru-RU" i="1" dirty="0" err="1" smtClean="0">
                <a:solidFill>
                  <a:schemeClr val="accent5">
                    <a:lumMod val="75000"/>
                  </a:schemeClr>
                </a:solidFill>
              </a:rPr>
              <a:t>купках</a:t>
            </a:r>
            <a:r>
              <a:rPr lang="ru-RU" i="1" dirty="0" smtClean="0">
                <a:solidFill>
                  <a:schemeClr val="accent5">
                    <a:lumMod val="75000"/>
                  </a:schemeClr>
                </a:solidFill>
              </a:rPr>
              <a:t> (у </a:t>
            </a:r>
            <a:r>
              <a:rPr lang="ru-RU" i="1" dirty="0" err="1" smtClean="0">
                <a:solidFill>
                  <a:schemeClr val="accent5">
                    <a:lumMod val="75000"/>
                  </a:schemeClr>
                </a:solidFill>
              </a:rPr>
              <a:t>кожній</a:t>
            </a:r>
            <a:r>
              <a:rPr lang="ru-RU" i="1" dirty="0" smtClean="0">
                <a:solidFill>
                  <a:schemeClr val="accent5">
                    <a:lumMod val="75000"/>
                  </a:schemeClr>
                </a:solidFill>
              </a:rPr>
              <a:t> - </a:t>
            </a:r>
            <a:r>
              <a:rPr lang="ru-RU" i="1" dirty="0" err="1" smtClean="0">
                <a:solidFill>
                  <a:schemeClr val="accent5">
                    <a:lumMod val="75000"/>
                  </a:schemeClr>
                </a:solidFill>
              </a:rPr>
              <a:t>частини</a:t>
            </a:r>
            <a:r>
              <a:rPr lang="ru-RU" i="1" dirty="0" smtClean="0">
                <a:solidFill>
                  <a:schemeClr val="accent5">
                    <a:lumMod val="75000"/>
                  </a:schemeClr>
                </a:solidFill>
              </a:rPr>
              <a:t> одного </a:t>
            </a:r>
            <a:r>
              <a:rPr lang="ru-RU" i="1" dirty="0" err="1" smtClean="0">
                <a:solidFill>
                  <a:schemeClr val="accent5">
                    <a:lumMod val="75000"/>
                  </a:schemeClr>
                </a:solidFill>
              </a:rPr>
              <a:t>кольору</a:t>
            </a:r>
            <a:r>
              <a:rPr lang="ru-RU" i="1" dirty="0" smtClean="0">
                <a:solidFill>
                  <a:schemeClr val="accent5">
                    <a:lumMod val="75000"/>
                  </a:schemeClr>
                </a:solidFill>
              </a:rPr>
              <a:t>), </a:t>
            </a:r>
            <a:r>
              <a:rPr lang="ru-RU" i="1" dirty="0" err="1" smtClean="0">
                <a:solidFill>
                  <a:schemeClr val="accent5">
                    <a:lumMod val="75000"/>
                  </a:schemeClr>
                </a:solidFill>
              </a:rPr>
              <a:t>або</a:t>
            </a:r>
            <a:r>
              <a:rPr lang="ru-RU" i="1" dirty="0" smtClean="0">
                <a:solidFill>
                  <a:schemeClr val="accent5">
                    <a:lumMod val="75000"/>
                  </a:schemeClr>
                </a:solidFill>
              </a:rPr>
              <a:t> </a:t>
            </a:r>
            <a:r>
              <a:rPr lang="ru-RU" i="1" dirty="0" err="1" smtClean="0">
                <a:solidFill>
                  <a:schemeClr val="accent5">
                    <a:lumMod val="75000"/>
                  </a:schemeClr>
                </a:solidFill>
              </a:rPr>
              <a:t>показати</a:t>
            </a:r>
            <a:r>
              <a:rPr lang="ru-RU" i="1" dirty="0" smtClean="0">
                <a:solidFill>
                  <a:schemeClr val="accent5">
                    <a:lumMod val="75000"/>
                  </a:schemeClr>
                </a:solidFill>
              </a:rPr>
              <a:t>, як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двох</a:t>
            </a:r>
            <a:r>
              <a:rPr lang="ru-RU" i="1" dirty="0" smtClean="0">
                <a:solidFill>
                  <a:schemeClr val="accent5">
                    <a:lumMod val="75000"/>
                  </a:schemeClr>
                </a:solidFill>
              </a:rPr>
              <a:t> половинок </a:t>
            </a:r>
            <a:r>
              <a:rPr lang="ru-RU" i="1" dirty="0" err="1" smtClean="0">
                <a:solidFill>
                  <a:schemeClr val="accent5">
                    <a:lumMod val="75000"/>
                  </a:schemeClr>
                </a:solidFill>
              </a:rPr>
              <a:t>виходить</a:t>
            </a:r>
            <a:r>
              <a:rPr lang="ru-RU" i="1" dirty="0" smtClean="0">
                <a:solidFill>
                  <a:schemeClr val="accent5">
                    <a:lumMod val="75000"/>
                  </a:schemeClr>
                </a:solidFill>
              </a:rPr>
              <a:t> </a:t>
            </a:r>
            <a:r>
              <a:rPr lang="ru-RU" i="1" dirty="0" err="1" smtClean="0">
                <a:solidFill>
                  <a:schemeClr val="accent5">
                    <a:lumMod val="75000"/>
                  </a:schemeClr>
                </a:solidFill>
              </a:rPr>
              <a:t>цілий</a:t>
            </a:r>
            <a:r>
              <a:rPr lang="ru-RU" i="1" dirty="0" smtClean="0">
                <a:solidFill>
                  <a:schemeClr val="accent5">
                    <a:lumMod val="75000"/>
                  </a:schemeClr>
                </a:solidFill>
              </a:rPr>
              <a:t> квадрат. </a:t>
            </a:r>
            <a:r>
              <a:rPr lang="ru-RU" i="1" dirty="0" err="1" smtClean="0">
                <a:solidFill>
                  <a:schemeClr val="accent5">
                    <a:lumMod val="75000"/>
                  </a:schemeClr>
                </a:solidFill>
              </a:rPr>
              <a:t>Далі</a:t>
            </a:r>
            <a:r>
              <a:rPr lang="ru-RU" i="1" dirty="0" smtClean="0">
                <a:solidFill>
                  <a:schemeClr val="accent5">
                    <a:lumMod val="75000"/>
                  </a:schemeClr>
                </a:solidFill>
              </a:rPr>
              <a:t> </a:t>
            </a:r>
            <a:r>
              <a:rPr lang="ru-RU" i="1" dirty="0" err="1" smtClean="0">
                <a:solidFill>
                  <a:schemeClr val="accent5">
                    <a:lumMod val="75000"/>
                  </a:schemeClr>
                </a:solidFill>
              </a:rPr>
              <a:t>дитині</a:t>
            </a:r>
            <a:r>
              <a:rPr lang="ru-RU" i="1" dirty="0" smtClean="0">
                <a:solidFill>
                  <a:schemeClr val="accent5">
                    <a:lumMod val="75000"/>
                  </a:schemeClr>
                </a:solidFill>
              </a:rPr>
              <a:t> </a:t>
            </a:r>
            <a:r>
              <a:rPr lang="ru-RU" i="1" dirty="0" err="1" smtClean="0">
                <a:solidFill>
                  <a:schemeClr val="accent5">
                    <a:lumMod val="75000"/>
                  </a:schemeClr>
                </a:solidFill>
              </a:rPr>
              <a:t>надається</a:t>
            </a:r>
            <a:r>
              <a:rPr lang="ru-RU" i="1" dirty="0" smtClean="0">
                <a:solidFill>
                  <a:schemeClr val="accent5">
                    <a:lumMod val="75000"/>
                  </a:schemeClr>
                </a:solidFill>
              </a:rPr>
              <a:t> </a:t>
            </a:r>
            <a:r>
              <a:rPr lang="ru-RU" i="1" dirty="0" err="1" smtClean="0">
                <a:solidFill>
                  <a:schemeClr val="accent5">
                    <a:lumMod val="75000"/>
                  </a:schemeClr>
                </a:solidFill>
              </a:rPr>
              <a:t>можливість</a:t>
            </a:r>
            <a:r>
              <a:rPr lang="ru-RU" i="1" dirty="0" smtClean="0">
                <a:solidFill>
                  <a:schemeClr val="accent5">
                    <a:lumMod val="75000"/>
                  </a:schemeClr>
                </a:solidFill>
              </a:rPr>
              <a:t> </a:t>
            </a:r>
            <a:r>
              <a:rPr lang="ru-RU" i="1" dirty="0" err="1" smtClean="0">
                <a:solidFill>
                  <a:schemeClr val="accent5">
                    <a:lumMod val="75000"/>
                  </a:schemeClr>
                </a:solidFill>
              </a:rPr>
              <a:t>діяти</a:t>
            </a:r>
            <a:r>
              <a:rPr lang="ru-RU" i="1" dirty="0" smtClean="0">
                <a:solidFill>
                  <a:schemeClr val="accent5">
                    <a:lumMod val="75000"/>
                  </a:schemeClr>
                </a:solidFill>
              </a:rPr>
              <a:t> </a:t>
            </a:r>
            <a:r>
              <a:rPr lang="ru-RU" i="1" dirty="0" err="1" smtClean="0">
                <a:solidFill>
                  <a:schemeClr val="accent5">
                    <a:lumMod val="75000"/>
                  </a:schemeClr>
                </a:solidFill>
              </a:rPr>
              <a:t>самій</a:t>
            </a:r>
            <a:r>
              <a:rPr lang="ru-RU" i="1" dirty="0" smtClean="0">
                <a:solidFill>
                  <a:schemeClr val="accent5">
                    <a:lumMod val="75000"/>
                  </a:schemeClr>
                </a:solidFill>
              </a:rPr>
              <a:t>. </a:t>
            </a:r>
            <a:r>
              <a:rPr lang="ru-RU" i="1" dirty="0" err="1" smtClean="0">
                <a:solidFill>
                  <a:schemeClr val="accent5">
                    <a:lumMod val="75000"/>
                  </a:schemeClr>
                </a:solidFill>
              </a:rPr>
              <a:t>Поступово</a:t>
            </a:r>
            <a:r>
              <a:rPr lang="ru-RU" i="1" dirty="0" smtClean="0">
                <a:solidFill>
                  <a:schemeClr val="accent5">
                    <a:lumMod val="75000"/>
                  </a:schemeClr>
                </a:solidFill>
              </a:rPr>
              <a:t> </a:t>
            </a:r>
            <a:r>
              <a:rPr lang="ru-RU" i="1" dirty="0" err="1" smtClean="0">
                <a:solidFill>
                  <a:schemeClr val="accent5">
                    <a:lumMod val="75000"/>
                  </a:schemeClr>
                </a:solidFill>
              </a:rPr>
              <a:t>малюк</a:t>
            </a:r>
            <a:r>
              <a:rPr lang="ru-RU" i="1" dirty="0" smtClean="0">
                <a:solidFill>
                  <a:schemeClr val="accent5">
                    <a:lumMod val="75000"/>
                  </a:schemeClr>
                </a:solidFill>
              </a:rPr>
              <a:t> </a:t>
            </a:r>
            <a:r>
              <a:rPr lang="ru-RU" i="1" dirty="0" err="1" smtClean="0">
                <a:solidFill>
                  <a:schemeClr val="accent5">
                    <a:lumMod val="75000"/>
                  </a:schemeClr>
                </a:solidFill>
              </a:rPr>
              <a:t>освоїть</a:t>
            </a:r>
            <a:r>
              <a:rPr lang="ru-RU" i="1" dirty="0" smtClean="0">
                <a:solidFill>
                  <a:schemeClr val="accent5">
                    <a:lumMod val="75000"/>
                  </a:schemeClr>
                </a:solidFill>
              </a:rPr>
              <a:t> </a:t>
            </a:r>
            <a:r>
              <a:rPr lang="ru-RU" i="1" dirty="0" err="1" smtClean="0">
                <a:solidFill>
                  <a:schemeClr val="accent5">
                    <a:lumMod val="75000"/>
                  </a:schemeClr>
                </a:solidFill>
              </a:rPr>
              <a:t>цей</a:t>
            </a:r>
            <a:r>
              <a:rPr lang="ru-RU" i="1" dirty="0" smtClean="0">
                <a:solidFill>
                  <a:schemeClr val="accent5">
                    <a:lumMod val="75000"/>
                  </a:schemeClr>
                </a:solidFill>
              </a:rPr>
              <a:t> </a:t>
            </a:r>
            <a:r>
              <a:rPr lang="ru-RU" i="1" dirty="0" err="1" smtClean="0">
                <a:solidFill>
                  <a:schemeClr val="accent5">
                    <a:lumMod val="75000"/>
                  </a:schemeClr>
                </a:solidFill>
              </a:rPr>
              <a:t>рівень</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перейде</a:t>
            </a:r>
            <a:r>
              <a:rPr lang="ru-RU" i="1" dirty="0" smtClean="0">
                <a:solidFill>
                  <a:schemeClr val="accent5">
                    <a:lumMod val="75000"/>
                  </a:schemeClr>
                </a:solidFill>
              </a:rPr>
              <a:t> на </a:t>
            </a:r>
            <a:r>
              <a:rPr lang="ru-RU" i="1" dirty="0" err="1" smtClean="0">
                <a:solidFill>
                  <a:schemeClr val="accent5">
                    <a:lumMod val="75000"/>
                  </a:schemeClr>
                </a:solidFill>
              </a:rPr>
              <a:t>більш</a:t>
            </a:r>
            <a:r>
              <a:rPr lang="ru-RU" i="1" dirty="0" smtClean="0">
                <a:solidFill>
                  <a:schemeClr val="accent5">
                    <a:lumMod val="75000"/>
                  </a:schemeClr>
                </a:solidFill>
              </a:rPr>
              <a:t> </a:t>
            </a:r>
            <a:r>
              <a:rPr lang="ru-RU" i="1" dirty="0" err="1" smtClean="0">
                <a:solidFill>
                  <a:schemeClr val="accent5">
                    <a:lumMod val="75000"/>
                  </a:schemeClr>
                </a:solidFill>
              </a:rPr>
              <a:t>складний</a:t>
            </a:r>
            <a:r>
              <a:rPr lang="ru-RU" i="1" dirty="0" smtClean="0">
                <a:solidFill>
                  <a:schemeClr val="accent5">
                    <a:lumMod val="75000"/>
                  </a:schemeClr>
                </a:solidFill>
              </a:rPr>
              <a:t>. </a:t>
            </a:r>
            <a:br>
              <a:rPr lang="ru-RU" i="1" dirty="0" smtClean="0">
                <a:solidFill>
                  <a:schemeClr val="accent5">
                    <a:lumMod val="75000"/>
                  </a:schemeClr>
                </a:solidFill>
              </a:rPr>
            </a:br>
            <a:endParaRPr lang="ru-RU" dirty="0" smtClean="0">
              <a:solidFill>
                <a:schemeClr val="accent5">
                  <a:lumMod val="75000"/>
                </a:schemeClr>
              </a:solidFill>
            </a:endParaRPr>
          </a:p>
          <a:p>
            <a:r>
              <a:rPr lang="ru-RU" i="1" dirty="0" smtClean="0">
                <a:solidFill>
                  <a:schemeClr val="accent5">
                    <a:lumMod val="75000"/>
                  </a:schemeClr>
                </a:solidFill>
              </a:rPr>
              <a:t>На думку </a:t>
            </a:r>
            <a:r>
              <a:rPr lang="ru-RU" i="1" dirty="0" err="1" smtClean="0">
                <a:solidFill>
                  <a:schemeClr val="accent5">
                    <a:lumMod val="75000"/>
                  </a:schemeClr>
                </a:solidFill>
              </a:rPr>
              <a:t>Нікітіна</a:t>
            </a:r>
            <a:r>
              <a:rPr lang="ru-RU" i="1" dirty="0" smtClean="0">
                <a:solidFill>
                  <a:schemeClr val="accent5">
                    <a:lumMod val="75000"/>
                  </a:schemeClr>
                </a:solidFill>
              </a:rPr>
              <a:t>, </a:t>
            </a:r>
            <a:r>
              <a:rPr lang="ru-RU" i="1" dirty="0" err="1" smtClean="0">
                <a:solidFill>
                  <a:schemeClr val="accent5">
                    <a:lumMod val="75000"/>
                  </a:schemeClr>
                </a:solidFill>
              </a:rPr>
              <a:t>ця</a:t>
            </a:r>
            <a:r>
              <a:rPr lang="ru-RU" i="1" dirty="0" smtClean="0">
                <a:solidFill>
                  <a:schemeClr val="accent5">
                    <a:lumMod val="75000"/>
                  </a:schemeClr>
                </a:solidFill>
              </a:rPr>
              <a:t> </a:t>
            </a:r>
            <a:r>
              <a:rPr lang="ru-RU" i="1" dirty="0" err="1" smtClean="0">
                <a:solidFill>
                  <a:schemeClr val="accent5">
                    <a:lumMod val="75000"/>
                  </a:schemeClr>
                </a:solidFill>
              </a:rPr>
              <a:t>гра</a:t>
            </a:r>
            <a:r>
              <a:rPr lang="ru-RU" i="1" dirty="0" smtClean="0">
                <a:solidFill>
                  <a:schemeClr val="accent5">
                    <a:lumMod val="75000"/>
                  </a:schemeClr>
                </a:solidFill>
              </a:rPr>
              <a:t> </a:t>
            </a:r>
            <a:r>
              <a:rPr lang="ru-RU" i="1" dirty="0" err="1" smtClean="0">
                <a:solidFill>
                  <a:schemeClr val="accent5">
                    <a:lumMod val="75000"/>
                  </a:schemeClr>
                </a:solidFill>
              </a:rPr>
              <a:t>сприяє</a:t>
            </a:r>
            <a:r>
              <a:rPr lang="ru-RU" i="1" dirty="0" smtClean="0">
                <a:solidFill>
                  <a:schemeClr val="accent5">
                    <a:lumMod val="75000"/>
                  </a:schemeClr>
                </a:solidFill>
              </a:rPr>
              <a:t> </a:t>
            </a:r>
            <a:r>
              <a:rPr lang="ru-RU" i="1" dirty="0" err="1" smtClean="0">
                <a:solidFill>
                  <a:schemeClr val="accent5">
                    <a:lumMod val="75000"/>
                  </a:schemeClr>
                </a:solidFill>
              </a:rPr>
              <a:t>розвитку</a:t>
            </a:r>
            <a:r>
              <a:rPr lang="ru-RU" i="1" dirty="0" smtClean="0">
                <a:solidFill>
                  <a:schemeClr val="accent5">
                    <a:lumMod val="75000"/>
                  </a:schemeClr>
                </a:solidFill>
              </a:rPr>
              <a:t> </a:t>
            </a:r>
            <a:r>
              <a:rPr lang="ru-RU" i="1" dirty="0" err="1" smtClean="0">
                <a:solidFill>
                  <a:schemeClr val="accent5">
                    <a:lumMod val="75000"/>
                  </a:schemeClr>
                </a:solidFill>
              </a:rPr>
              <a:t>відчуття</a:t>
            </a:r>
            <a:r>
              <a:rPr lang="ru-RU" i="1" dirty="0" smtClean="0">
                <a:solidFill>
                  <a:schemeClr val="accent5">
                    <a:lumMod val="75000"/>
                  </a:schemeClr>
                </a:solidFill>
              </a:rPr>
              <a:t> </a:t>
            </a:r>
            <a:r>
              <a:rPr lang="ru-RU" i="1" dirty="0" err="1" smtClean="0">
                <a:solidFill>
                  <a:schemeClr val="accent5">
                    <a:lumMod val="75000"/>
                  </a:schemeClr>
                </a:solidFill>
              </a:rPr>
              <a:t>кольору</a:t>
            </a:r>
            <a:r>
              <a:rPr lang="ru-RU" i="1" dirty="0" smtClean="0">
                <a:solidFill>
                  <a:schemeClr val="accent5">
                    <a:lumMod val="75000"/>
                  </a:schemeClr>
                </a:solidFill>
              </a:rPr>
              <a:t>,</a:t>
            </a:r>
          </a:p>
          <a:p>
            <a:r>
              <a:rPr lang="ru-RU" i="1" dirty="0" smtClean="0">
                <a:solidFill>
                  <a:schemeClr val="accent5">
                    <a:lumMod val="75000"/>
                  </a:schemeClr>
                </a:solidFill>
              </a:rPr>
              <a:t> </a:t>
            </a:r>
            <a:r>
              <a:rPr lang="ru-RU" i="1" dirty="0" err="1" smtClean="0">
                <a:solidFill>
                  <a:schemeClr val="accent5">
                    <a:lumMod val="75000"/>
                  </a:schemeClr>
                </a:solidFill>
              </a:rPr>
              <a:t>засвоєнню</a:t>
            </a:r>
            <a:r>
              <a:rPr lang="ru-RU" i="1" dirty="0" smtClean="0">
                <a:solidFill>
                  <a:schemeClr val="accent5">
                    <a:lumMod val="75000"/>
                  </a:schemeClr>
                </a:solidFill>
              </a:rPr>
              <a:t> </a:t>
            </a:r>
            <a:r>
              <a:rPr lang="ru-RU" i="1" dirty="0" err="1" smtClean="0">
                <a:solidFill>
                  <a:schemeClr val="accent5">
                    <a:lumMod val="75000"/>
                  </a:schemeClr>
                </a:solidFill>
              </a:rPr>
              <a:t>співвідношення</a:t>
            </a:r>
            <a:r>
              <a:rPr lang="ru-RU" i="1" dirty="0" smtClean="0">
                <a:solidFill>
                  <a:schemeClr val="accent5">
                    <a:lumMod val="75000"/>
                  </a:schemeClr>
                </a:solidFill>
              </a:rPr>
              <a:t> </a:t>
            </a:r>
            <a:r>
              <a:rPr lang="ru-RU" i="1" dirty="0" err="1" smtClean="0">
                <a:solidFill>
                  <a:schemeClr val="accent5">
                    <a:lumMod val="75000"/>
                  </a:schemeClr>
                </a:solidFill>
              </a:rPr>
              <a:t>цілого</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частини</a:t>
            </a:r>
            <a:r>
              <a:rPr lang="ru-RU" i="1" dirty="0" smtClean="0">
                <a:solidFill>
                  <a:schemeClr val="accent5">
                    <a:lumMod val="75000"/>
                  </a:schemeClr>
                </a:solidFill>
              </a:rPr>
              <a:t>, </a:t>
            </a:r>
          </a:p>
          <a:p>
            <a:r>
              <a:rPr lang="ru-RU" i="1" dirty="0" err="1" smtClean="0">
                <a:solidFill>
                  <a:schemeClr val="accent5">
                    <a:lumMod val="75000"/>
                  </a:schemeClr>
                </a:solidFill>
              </a:rPr>
              <a:t>формуванню</a:t>
            </a:r>
            <a:r>
              <a:rPr lang="ru-RU" i="1" dirty="0" smtClean="0">
                <a:solidFill>
                  <a:schemeClr val="accent5">
                    <a:lumMod val="75000"/>
                  </a:schemeClr>
                </a:solidFill>
              </a:rPr>
              <a:t> </a:t>
            </a:r>
            <a:r>
              <a:rPr lang="ru-RU" i="1" dirty="0" err="1" smtClean="0">
                <a:solidFill>
                  <a:schemeClr val="accent5">
                    <a:lumMod val="75000"/>
                  </a:schemeClr>
                </a:solidFill>
              </a:rPr>
              <a:t>логічного</a:t>
            </a:r>
            <a:r>
              <a:rPr lang="ru-RU" i="1" dirty="0" smtClean="0">
                <a:solidFill>
                  <a:schemeClr val="accent5">
                    <a:lumMod val="75000"/>
                  </a:schemeClr>
                </a:solidFill>
              </a:rPr>
              <a:t> </a:t>
            </a:r>
            <a:r>
              <a:rPr lang="ru-RU" i="1" dirty="0" err="1" smtClean="0">
                <a:solidFill>
                  <a:schemeClr val="accent5">
                    <a:lumMod val="75000"/>
                  </a:schemeClr>
                </a:solidFill>
              </a:rPr>
              <a:t>мислення</a:t>
            </a:r>
            <a:r>
              <a:rPr lang="ru-RU" i="1" dirty="0" smtClean="0">
                <a:solidFill>
                  <a:schemeClr val="accent5">
                    <a:lumMod val="75000"/>
                  </a:schemeClr>
                </a:solidFill>
              </a:rPr>
              <a:t> та</a:t>
            </a:r>
          </a:p>
          <a:p>
            <a:r>
              <a:rPr lang="ru-RU" i="1" dirty="0" smtClean="0">
                <a:solidFill>
                  <a:schemeClr val="accent5">
                    <a:lumMod val="75000"/>
                  </a:schemeClr>
                </a:solidFill>
              </a:rPr>
              <a:t> </a:t>
            </a:r>
            <a:r>
              <a:rPr lang="ru-RU" i="1" dirty="0" err="1" smtClean="0">
                <a:solidFill>
                  <a:schemeClr val="accent5">
                    <a:lumMod val="75000"/>
                  </a:schemeClr>
                </a:solidFill>
              </a:rPr>
              <a:t>вмінню</a:t>
            </a:r>
            <a:r>
              <a:rPr lang="ru-RU" i="1" dirty="0" smtClean="0">
                <a:solidFill>
                  <a:schemeClr val="accent5">
                    <a:lumMod val="75000"/>
                  </a:schemeClr>
                </a:solidFill>
              </a:rPr>
              <a:t> </a:t>
            </a:r>
            <a:r>
              <a:rPr lang="ru-RU" i="1" dirty="0" err="1" smtClean="0">
                <a:solidFill>
                  <a:schemeClr val="accent5">
                    <a:lumMod val="75000"/>
                  </a:schemeClr>
                </a:solidFill>
              </a:rPr>
              <a:t>розбивати</a:t>
            </a:r>
            <a:r>
              <a:rPr lang="ru-RU" i="1" dirty="0" smtClean="0">
                <a:solidFill>
                  <a:schemeClr val="accent5">
                    <a:lumMod val="75000"/>
                  </a:schemeClr>
                </a:solidFill>
              </a:rPr>
              <a:t> складне </a:t>
            </a:r>
            <a:r>
              <a:rPr lang="ru-RU" i="1" dirty="0" err="1" smtClean="0">
                <a:solidFill>
                  <a:schemeClr val="accent5">
                    <a:lumMod val="75000"/>
                  </a:schemeClr>
                </a:solidFill>
              </a:rPr>
              <a:t>завдання</a:t>
            </a:r>
            <a:r>
              <a:rPr lang="ru-RU" i="1" dirty="0" smtClean="0">
                <a:solidFill>
                  <a:schemeClr val="accent5">
                    <a:lumMod val="75000"/>
                  </a:schemeClr>
                </a:solidFill>
              </a:rPr>
              <a:t> на </a:t>
            </a:r>
            <a:r>
              <a:rPr lang="ru-RU" i="1" dirty="0" err="1" smtClean="0">
                <a:solidFill>
                  <a:schemeClr val="accent5">
                    <a:lumMod val="75000"/>
                  </a:schemeClr>
                </a:solidFill>
              </a:rPr>
              <a:t>кілька</a:t>
            </a:r>
            <a:r>
              <a:rPr lang="ru-RU" i="1" dirty="0" smtClean="0">
                <a:solidFill>
                  <a:schemeClr val="accent5">
                    <a:lumMod val="75000"/>
                  </a:schemeClr>
                </a:solidFill>
              </a:rPr>
              <a:t> </a:t>
            </a:r>
            <a:r>
              <a:rPr lang="ru-RU" i="1" dirty="0" err="1" smtClean="0">
                <a:solidFill>
                  <a:schemeClr val="accent5">
                    <a:lumMod val="75000"/>
                  </a:schemeClr>
                </a:solidFill>
              </a:rPr>
              <a:t>простих</a:t>
            </a:r>
            <a:r>
              <a:rPr lang="ru-RU" i="1" dirty="0" smtClean="0">
                <a:solidFill>
                  <a:schemeClr val="accent5">
                    <a:lumMod val="75000"/>
                  </a:schemeClr>
                </a:solidFill>
              </a:rPr>
              <a:t>. </a:t>
            </a:r>
            <a:endParaRPr lang="ru-RU" dirty="0">
              <a:solidFill>
                <a:schemeClr val="accent5">
                  <a:lumMod val="75000"/>
                </a:schemeClr>
              </a:solidFill>
            </a:endParaRPr>
          </a:p>
        </p:txBody>
      </p:sp>
      <p:pic>
        <p:nvPicPr>
          <p:cNvPr id="28674" name="Picture 2" descr="http://babylessons.com.ua/wp-content/uploads/2009/08/kvadrat.jpg"/>
          <p:cNvPicPr>
            <a:picLocks noChangeAspect="1" noChangeArrowheads="1"/>
          </p:cNvPicPr>
          <p:nvPr/>
        </p:nvPicPr>
        <p:blipFill>
          <a:blip r:embed="rId2" cstate="print"/>
          <a:srcRect/>
          <a:stretch>
            <a:fillRect/>
          </a:stretch>
        </p:blipFill>
        <p:spPr bwMode="auto">
          <a:xfrm>
            <a:off x="6629400" y="3962400"/>
            <a:ext cx="1905000" cy="26765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luntiki.ru/uploads/images/3/4/8/0/3/2a0912a28b.gif"/>
          <p:cNvPicPr>
            <a:picLocks noChangeAspect="1" noChangeArrowheads="1"/>
          </p:cNvPicPr>
          <p:nvPr/>
        </p:nvPicPr>
        <p:blipFill>
          <a:blip r:embed="rId2" cstate="print"/>
          <a:srcRect/>
          <a:stretch>
            <a:fillRect/>
          </a:stretch>
        </p:blipFill>
        <p:spPr bwMode="auto">
          <a:xfrm>
            <a:off x="381000" y="1143000"/>
            <a:ext cx="8229600" cy="5410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oysmix.com.ua/published/publicdata/TOYSMIXCTOYSMIX/attachments/SC/products_pictures/Sl.kv.%202%20ur.%20-%20kopy_enl.jpg"/>
          <p:cNvPicPr>
            <a:picLocks noChangeAspect="1" noChangeArrowheads="1"/>
          </p:cNvPicPr>
          <p:nvPr/>
        </p:nvPicPr>
        <p:blipFill>
          <a:blip r:embed="rId2" cstate="print"/>
          <a:srcRect/>
          <a:stretch>
            <a:fillRect/>
          </a:stretch>
        </p:blipFill>
        <p:spPr bwMode="auto">
          <a:xfrm>
            <a:off x="457200" y="247649"/>
            <a:ext cx="8458200" cy="64579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0" y="381000"/>
            <a:ext cx="3886200" cy="5909310"/>
          </a:xfrm>
          <a:prstGeom prst="rect">
            <a:avLst/>
          </a:prstGeom>
        </p:spPr>
        <p:txBody>
          <a:bodyPr wrap="square">
            <a:spAutoFit/>
          </a:bodyPr>
          <a:lstStyle/>
          <a:p>
            <a:r>
              <a:rPr lang="ru-RU" b="1" i="1" dirty="0" err="1" smtClean="0">
                <a:solidFill>
                  <a:srgbClr val="C00000"/>
                </a:solidFill>
              </a:rPr>
              <a:t>Гра</a:t>
            </a:r>
            <a:r>
              <a:rPr lang="ru-RU" b="1" i="1" dirty="0" smtClean="0">
                <a:solidFill>
                  <a:srgbClr val="C00000"/>
                </a:solidFill>
              </a:rPr>
              <a:t> «Дроби» </a:t>
            </a:r>
            <a:r>
              <a:rPr lang="ru-RU" dirty="0" smtClean="0"/>
              <a:t/>
            </a:r>
            <a:br>
              <a:rPr lang="ru-RU" dirty="0" smtClean="0"/>
            </a:br>
            <a:r>
              <a:rPr lang="ru-RU" i="1" dirty="0" err="1" smtClean="0">
                <a:solidFill>
                  <a:schemeClr val="accent5">
                    <a:lumMod val="75000"/>
                  </a:schemeClr>
                </a:solidFill>
              </a:rPr>
              <a:t>Це</a:t>
            </a:r>
            <a:r>
              <a:rPr lang="ru-RU" i="1" dirty="0" smtClean="0">
                <a:solidFill>
                  <a:schemeClr val="accent5">
                    <a:lumMod val="75000"/>
                  </a:schemeClr>
                </a:solidFill>
              </a:rPr>
              <a:t> комплект </a:t>
            </a:r>
            <a:r>
              <a:rPr lang="ru-RU" i="1" dirty="0" err="1" smtClean="0">
                <a:solidFill>
                  <a:schemeClr val="accent5">
                    <a:lumMod val="75000"/>
                  </a:schemeClr>
                </a:solidFill>
              </a:rPr>
              <a:t>із</a:t>
            </a:r>
            <a:r>
              <a:rPr lang="ru-RU" i="1" dirty="0" smtClean="0">
                <a:solidFill>
                  <a:schemeClr val="accent5">
                    <a:lumMod val="75000"/>
                  </a:schemeClr>
                </a:solidFill>
              </a:rPr>
              <a:t> </a:t>
            </a:r>
            <a:r>
              <a:rPr lang="ru-RU" i="1" dirty="0" err="1" smtClean="0">
                <a:solidFill>
                  <a:schemeClr val="accent5">
                    <a:lumMod val="75000"/>
                  </a:schemeClr>
                </a:solidFill>
              </a:rPr>
              <a:t>трьох</a:t>
            </a:r>
            <a:r>
              <a:rPr lang="ru-RU" i="1" dirty="0" smtClean="0">
                <a:solidFill>
                  <a:schemeClr val="accent5">
                    <a:lumMod val="75000"/>
                  </a:schemeClr>
                </a:solidFill>
              </a:rPr>
              <a:t> фанерок, на </a:t>
            </a:r>
            <a:r>
              <a:rPr lang="ru-RU" i="1" dirty="0" err="1" smtClean="0">
                <a:solidFill>
                  <a:schemeClr val="accent5">
                    <a:lumMod val="75000"/>
                  </a:schemeClr>
                </a:solidFill>
              </a:rPr>
              <a:t>кожній</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яких</a:t>
            </a:r>
            <a:r>
              <a:rPr lang="ru-RU" i="1" dirty="0" smtClean="0">
                <a:solidFill>
                  <a:schemeClr val="accent5">
                    <a:lumMod val="75000"/>
                  </a:schemeClr>
                </a:solidFill>
              </a:rPr>
              <a:t> </a:t>
            </a:r>
            <a:r>
              <a:rPr lang="ru-RU" i="1" dirty="0" err="1" smtClean="0">
                <a:solidFill>
                  <a:schemeClr val="accent5">
                    <a:lumMod val="75000"/>
                  </a:schemeClr>
                </a:solidFill>
              </a:rPr>
              <a:t>розташовано</a:t>
            </a:r>
            <a:r>
              <a:rPr lang="ru-RU" i="1" dirty="0" smtClean="0">
                <a:solidFill>
                  <a:schemeClr val="accent5">
                    <a:lumMod val="75000"/>
                  </a:schemeClr>
                </a:solidFill>
              </a:rPr>
              <a:t> по 4 кола. </a:t>
            </a:r>
            <a:r>
              <a:rPr lang="ru-RU" i="1" dirty="0" err="1" smtClean="0">
                <a:solidFill>
                  <a:schemeClr val="accent5">
                    <a:lumMod val="75000"/>
                  </a:schemeClr>
                </a:solidFill>
              </a:rPr>
              <a:t>Всі</a:t>
            </a:r>
            <a:r>
              <a:rPr lang="ru-RU" i="1" dirty="0" smtClean="0">
                <a:solidFill>
                  <a:schemeClr val="accent5">
                    <a:lumMod val="75000"/>
                  </a:schemeClr>
                </a:solidFill>
              </a:rPr>
              <a:t> вони </a:t>
            </a:r>
            <a:r>
              <a:rPr lang="ru-RU" i="1" dirty="0" err="1" smtClean="0">
                <a:solidFill>
                  <a:schemeClr val="accent5">
                    <a:lumMod val="75000"/>
                  </a:schemeClr>
                </a:solidFill>
              </a:rPr>
              <a:t>мають</a:t>
            </a:r>
            <a:r>
              <a:rPr lang="ru-RU" i="1" dirty="0" smtClean="0">
                <a:solidFill>
                  <a:schemeClr val="accent5">
                    <a:lumMod val="75000"/>
                  </a:schemeClr>
                </a:solidFill>
              </a:rPr>
              <a:t> </a:t>
            </a:r>
            <a:r>
              <a:rPr lang="ru-RU" i="1" dirty="0" err="1" smtClean="0">
                <a:solidFill>
                  <a:schemeClr val="accent5">
                    <a:lumMod val="75000"/>
                  </a:schemeClr>
                </a:solidFill>
              </a:rPr>
              <a:t>однаковий</a:t>
            </a:r>
            <a:r>
              <a:rPr lang="ru-RU" i="1" dirty="0" smtClean="0">
                <a:solidFill>
                  <a:schemeClr val="accent5">
                    <a:lumMod val="75000"/>
                  </a:schemeClr>
                </a:solidFill>
              </a:rPr>
              <a:t> </a:t>
            </a:r>
            <a:r>
              <a:rPr lang="ru-RU" i="1" dirty="0" err="1" smtClean="0">
                <a:solidFill>
                  <a:schemeClr val="accent5">
                    <a:lumMod val="75000"/>
                  </a:schemeClr>
                </a:solidFill>
              </a:rPr>
              <a:t>розмір</a:t>
            </a:r>
            <a:r>
              <a:rPr lang="ru-RU" i="1" dirty="0" smtClean="0">
                <a:solidFill>
                  <a:schemeClr val="accent5">
                    <a:lumMod val="75000"/>
                  </a:schemeClr>
                </a:solidFill>
              </a:rPr>
              <a:t>, </a:t>
            </a:r>
            <a:r>
              <a:rPr lang="ru-RU" i="1" dirty="0" err="1" smtClean="0">
                <a:solidFill>
                  <a:schemeClr val="accent5">
                    <a:lumMod val="75000"/>
                  </a:schemeClr>
                </a:solidFill>
              </a:rPr>
              <a:t>але</a:t>
            </a:r>
            <a:r>
              <a:rPr lang="ru-RU" i="1" dirty="0" smtClean="0">
                <a:solidFill>
                  <a:schemeClr val="accent5">
                    <a:lumMod val="75000"/>
                  </a:schemeClr>
                </a:solidFill>
              </a:rPr>
              <a:t> </a:t>
            </a:r>
            <a:r>
              <a:rPr lang="ru-RU" i="1" dirty="0" err="1" smtClean="0">
                <a:solidFill>
                  <a:schemeClr val="accent5">
                    <a:lumMod val="75000"/>
                  </a:schemeClr>
                </a:solidFill>
              </a:rPr>
              <a:t>різні</a:t>
            </a:r>
            <a:r>
              <a:rPr lang="ru-RU" i="1" dirty="0" smtClean="0">
                <a:solidFill>
                  <a:schemeClr val="accent5">
                    <a:lumMod val="75000"/>
                  </a:schemeClr>
                </a:solidFill>
              </a:rPr>
              <a:t> </a:t>
            </a:r>
            <a:r>
              <a:rPr lang="ru-RU" i="1" dirty="0" err="1" smtClean="0">
                <a:solidFill>
                  <a:schemeClr val="accent5">
                    <a:lumMod val="75000"/>
                  </a:schemeClr>
                </a:solidFill>
              </a:rPr>
              <a:t>кольори</a:t>
            </a:r>
            <a:r>
              <a:rPr lang="ru-RU" i="1" dirty="0" smtClean="0">
                <a:solidFill>
                  <a:schemeClr val="accent5">
                    <a:lumMod val="75000"/>
                  </a:schemeClr>
                </a:solidFill>
              </a:rPr>
              <a:t>. Перше коло </a:t>
            </a:r>
            <a:r>
              <a:rPr lang="ru-RU" i="1" dirty="0" err="1" smtClean="0">
                <a:solidFill>
                  <a:schemeClr val="accent5">
                    <a:lumMod val="75000"/>
                  </a:schemeClr>
                </a:solidFill>
              </a:rPr>
              <a:t>ціле</a:t>
            </a:r>
            <a:r>
              <a:rPr lang="ru-RU" i="1" dirty="0" smtClean="0">
                <a:solidFill>
                  <a:schemeClr val="accent5">
                    <a:lumMod val="75000"/>
                  </a:schemeClr>
                </a:solidFill>
              </a:rPr>
              <a:t>, друге </a:t>
            </a:r>
            <a:r>
              <a:rPr lang="ru-RU" i="1" dirty="0" err="1" smtClean="0">
                <a:solidFill>
                  <a:schemeClr val="accent5">
                    <a:lumMod val="75000"/>
                  </a:schemeClr>
                </a:solidFill>
              </a:rPr>
              <a:t>розрізане</a:t>
            </a:r>
            <a:r>
              <a:rPr lang="ru-RU" i="1" dirty="0" smtClean="0">
                <a:solidFill>
                  <a:schemeClr val="accent5">
                    <a:lumMod val="75000"/>
                  </a:schemeClr>
                </a:solidFill>
              </a:rPr>
              <a:t> на </a:t>
            </a:r>
            <a:r>
              <a:rPr lang="ru-RU" i="1" dirty="0" err="1" smtClean="0">
                <a:solidFill>
                  <a:schemeClr val="accent5">
                    <a:lumMod val="75000"/>
                  </a:schemeClr>
                </a:solidFill>
              </a:rPr>
              <a:t>дві</a:t>
            </a:r>
            <a:r>
              <a:rPr lang="ru-RU" i="1" dirty="0" smtClean="0">
                <a:solidFill>
                  <a:schemeClr val="accent5">
                    <a:lumMod val="75000"/>
                  </a:schemeClr>
                </a:solidFill>
              </a:rPr>
              <a:t> </a:t>
            </a:r>
            <a:r>
              <a:rPr lang="ru-RU" i="1" dirty="0" err="1" smtClean="0">
                <a:solidFill>
                  <a:schemeClr val="accent5">
                    <a:lumMod val="75000"/>
                  </a:schemeClr>
                </a:solidFill>
              </a:rPr>
              <a:t>рівні</a:t>
            </a:r>
            <a:r>
              <a:rPr lang="ru-RU" i="1" dirty="0" smtClean="0">
                <a:solidFill>
                  <a:schemeClr val="accent5">
                    <a:lumMod val="75000"/>
                  </a:schemeClr>
                </a:solidFill>
              </a:rPr>
              <a:t> </a:t>
            </a:r>
            <a:r>
              <a:rPr lang="ru-RU" i="1" dirty="0" err="1" smtClean="0">
                <a:solidFill>
                  <a:schemeClr val="accent5">
                    <a:lumMod val="75000"/>
                  </a:schemeClr>
                </a:solidFill>
              </a:rPr>
              <a:t>частини</a:t>
            </a:r>
            <a:r>
              <a:rPr lang="ru-RU" i="1" dirty="0" smtClean="0">
                <a:solidFill>
                  <a:schemeClr val="accent5">
                    <a:lumMod val="75000"/>
                  </a:schemeClr>
                </a:solidFill>
              </a:rPr>
              <a:t>, </a:t>
            </a:r>
            <a:r>
              <a:rPr lang="ru-RU" i="1" dirty="0" err="1" smtClean="0">
                <a:solidFill>
                  <a:schemeClr val="accent5">
                    <a:lumMod val="75000"/>
                  </a:schemeClr>
                </a:solidFill>
              </a:rPr>
              <a:t>третє</a:t>
            </a:r>
            <a:r>
              <a:rPr lang="ru-RU" i="1" dirty="0" smtClean="0">
                <a:solidFill>
                  <a:schemeClr val="accent5">
                    <a:lumMod val="75000"/>
                  </a:schemeClr>
                </a:solidFill>
              </a:rPr>
              <a:t> </a:t>
            </a:r>
            <a:r>
              <a:rPr lang="ru-RU" i="1" dirty="0" err="1" smtClean="0">
                <a:solidFill>
                  <a:schemeClr val="accent5">
                    <a:lumMod val="75000"/>
                  </a:schemeClr>
                </a:solidFill>
              </a:rPr>
              <a:t>на</a:t>
            </a:r>
            <a:r>
              <a:rPr lang="ru-RU" i="1" dirty="0" smtClean="0">
                <a:solidFill>
                  <a:schemeClr val="accent5">
                    <a:lumMod val="75000"/>
                  </a:schemeClr>
                </a:solidFill>
              </a:rPr>
              <a:t> три, </a:t>
            </a:r>
            <a:r>
              <a:rPr lang="ru-RU" i="1" dirty="0" err="1" smtClean="0">
                <a:solidFill>
                  <a:schemeClr val="accent5">
                    <a:lumMod val="75000"/>
                  </a:schemeClr>
                </a:solidFill>
              </a:rPr>
              <a:t>і</a:t>
            </a:r>
            <a:r>
              <a:rPr lang="ru-RU" i="1" dirty="0" smtClean="0">
                <a:solidFill>
                  <a:schemeClr val="accent5">
                    <a:lumMod val="75000"/>
                  </a:schemeClr>
                </a:solidFill>
              </a:rPr>
              <a:t> так </a:t>
            </a:r>
            <a:r>
              <a:rPr lang="ru-RU" i="1" dirty="0" err="1" smtClean="0">
                <a:solidFill>
                  <a:schemeClr val="accent5">
                    <a:lumMod val="75000"/>
                  </a:schemeClr>
                </a:solidFill>
              </a:rPr>
              <a:t>далі</a:t>
            </a:r>
            <a:r>
              <a:rPr lang="ru-RU" i="1" dirty="0" smtClean="0">
                <a:solidFill>
                  <a:schemeClr val="accent5">
                    <a:lumMod val="75000"/>
                  </a:schemeClr>
                </a:solidFill>
              </a:rPr>
              <a:t>, аж до 12 </a:t>
            </a:r>
            <a:r>
              <a:rPr lang="ru-RU" i="1" dirty="0" err="1" smtClean="0">
                <a:solidFill>
                  <a:schemeClr val="accent5">
                    <a:lumMod val="75000"/>
                  </a:schemeClr>
                </a:solidFill>
              </a:rPr>
              <a:t>частинок</a:t>
            </a:r>
            <a:r>
              <a:rPr lang="ru-RU" i="1" dirty="0" smtClean="0">
                <a:solidFill>
                  <a:schemeClr val="accent5">
                    <a:lumMod val="75000"/>
                  </a:schemeClr>
                </a:solidFill>
              </a:rPr>
              <a:t>. </a:t>
            </a:r>
            <a:r>
              <a:rPr lang="ru-RU" i="1" dirty="0" err="1" smtClean="0">
                <a:solidFill>
                  <a:schemeClr val="accent5">
                    <a:lumMod val="75000"/>
                  </a:schemeClr>
                </a:solidFill>
              </a:rPr>
              <a:t>Спочатку</a:t>
            </a:r>
            <a:r>
              <a:rPr lang="ru-RU" i="1" dirty="0" smtClean="0">
                <a:solidFill>
                  <a:schemeClr val="accent5">
                    <a:lumMod val="75000"/>
                  </a:schemeClr>
                </a:solidFill>
              </a:rPr>
              <a:t> для </a:t>
            </a:r>
            <a:r>
              <a:rPr lang="ru-RU" i="1" dirty="0" err="1" smtClean="0">
                <a:solidFill>
                  <a:schemeClr val="accent5">
                    <a:lumMod val="75000"/>
                  </a:schemeClr>
                </a:solidFill>
              </a:rPr>
              <a:t>гри</a:t>
            </a:r>
            <a:r>
              <a:rPr lang="ru-RU" i="1" dirty="0" smtClean="0">
                <a:solidFill>
                  <a:schemeClr val="accent5">
                    <a:lumMod val="75000"/>
                  </a:schemeClr>
                </a:solidFill>
              </a:rPr>
              <a:t> </a:t>
            </a:r>
            <a:r>
              <a:rPr lang="ru-RU" i="1" dirty="0" err="1" smtClean="0">
                <a:solidFill>
                  <a:schemeClr val="accent5">
                    <a:lumMod val="75000"/>
                  </a:schemeClr>
                </a:solidFill>
              </a:rPr>
              <a:t>залишають</a:t>
            </a:r>
            <a:r>
              <a:rPr lang="ru-RU" i="1" dirty="0" smtClean="0">
                <a:solidFill>
                  <a:schemeClr val="accent5">
                    <a:lumMod val="75000"/>
                  </a:schemeClr>
                </a:solidFill>
              </a:rPr>
              <a:t> </a:t>
            </a:r>
            <a:r>
              <a:rPr lang="ru-RU" i="1" dirty="0" err="1" smtClean="0">
                <a:solidFill>
                  <a:schemeClr val="accent5">
                    <a:lumMod val="75000"/>
                  </a:schemeClr>
                </a:solidFill>
              </a:rPr>
              <a:t>тільки</a:t>
            </a:r>
            <a:r>
              <a:rPr lang="ru-RU" i="1" dirty="0" smtClean="0">
                <a:solidFill>
                  <a:schemeClr val="accent5">
                    <a:lumMod val="75000"/>
                  </a:schemeClr>
                </a:solidFill>
              </a:rPr>
              <a:t> першу фанерку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чотирма</a:t>
            </a:r>
            <a:r>
              <a:rPr lang="ru-RU" i="1" dirty="0" smtClean="0">
                <a:solidFill>
                  <a:schemeClr val="accent5">
                    <a:lumMod val="75000"/>
                  </a:schemeClr>
                </a:solidFill>
              </a:rPr>
              <a:t> колами. З </a:t>
            </a:r>
            <a:r>
              <a:rPr lang="ru-RU" i="1" dirty="0" err="1" smtClean="0">
                <a:solidFill>
                  <a:schemeClr val="accent5">
                    <a:lumMod val="75000"/>
                  </a:schemeClr>
                </a:solidFill>
              </a:rPr>
              <a:t>їх</a:t>
            </a:r>
            <a:r>
              <a:rPr lang="ru-RU" i="1" dirty="0" smtClean="0">
                <a:solidFill>
                  <a:schemeClr val="accent5">
                    <a:lumMod val="75000"/>
                  </a:schemeClr>
                </a:solidFill>
              </a:rPr>
              <a:t> </a:t>
            </a:r>
            <a:r>
              <a:rPr lang="ru-RU" i="1" dirty="0" err="1" smtClean="0">
                <a:solidFill>
                  <a:schemeClr val="accent5">
                    <a:lumMod val="75000"/>
                  </a:schemeClr>
                </a:solidFill>
              </a:rPr>
              <a:t>допомогою</a:t>
            </a:r>
            <a:r>
              <a:rPr lang="ru-RU" i="1" dirty="0" smtClean="0">
                <a:solidFill>
                  <a:schemeClr val="accent5">
                    <a:lumMod val="75000"/>
                  </a:schemeClr>
                </a:solidFill>
              </a:rPr>
              <a:t> </a:t>
            </a:r>
            <a:r>
              <a:rPr lang="ru-RU" i="1" dirty="0" err="1" smtClean="0">
                <a:solidFill>
                  <a:schemeClr val="accent5">
                    <a:lumMod val="75000"/>
                  </a:schemeClr>
                </a:solidFill>
              </a:rPr>
              <a:t>можна</a:t>
            </a:r>
            <a:r>
              <a:rPr lang="ru-RU" i="1" dirty="0" smtClean="0">
                <a:solidFill>
                  <a:schemeClr val="accent5">
                    <a:lumMod val="75000"/>
                  </a:schemeClr>
                </a:solidFill>
              </a:rPr>
              <a:t> </a:t>
            </a:r>
            <a:r>
              <a:rPr lang="ru-RU" i="1" dirty="0" err="1" smtClean="0">
                <a:solidFill>
                  <a:schemeClr val="accent5">
                    <a:lumMod val="75000"/>
                  </a:schemeClr>
                </a:solidFill>
              </a:rPr>
              <a:t>повторити</a:t>
            </a:r>
            <a:r>
              <a:rPr lang="ru-RU" i="1" dirty="0" smtClean="0">
                <a:solidFill>
                  <a:schemeClr val="accent5">
                    <a:lumMod val="75000"/>
                  </a:schemeClr>
                </a:solidFill>
              </a:rPr>
              <a:t> </a:t>
            </a:r>
            <a:r>
              <a:rPr lang="ru-RU" i="1" dirty="0" err="1" smtClean="0">
                <a:solidFill>
                  <a:schemeClr val="accent5">
                    <a:lumMod val="75000"/>
                  </a:schemeClr>
                </a:solidFill>
              </a:rPr>
              <a:t>колір</a:t>
            </a:r>
            <a:r>
              <a:rPr lang="ru-RU" i="1" dirty="0" smtClean="0">
                <a:solidFill>
                  <a:schemeClr val="accent5">
                    <a:lumMod val="75000"/>
                  </a:schemeClr>
                </a:solidFill>
              </a:rPr>
              <a:t>, </a:t>
            </a:r>
            <a:r>
              <a:rPr lang="ru-RU" i="1" dirty="0" err="1" smtClean="0">
                <a:solidFill>
                  <a:schemeClr val="accent5">
                    <a:lumMod val="75000"/>
                  </a:schemeClr>
                </a:solidFill>
              </a:rPr>
              <a:t>порахувати</a:t>
            </a:r>
            <a:r>
              <a:rPr lang="ru-RU" i="1" dirty="0" smtClean="0">
                <a:solidFill>
                  <a:schemeClr val="accent5">
                    <a:lumMod val="75000"/>
                  </a:schemeClr>
                </a:solidFill>
              </a:rPr>
              <a:t> </a:t>
            </a:r>
            <a:r>
              <a:rPr lang="ru-RU" i="1" dirty="0" err="1" smtClean="0">
                <a:solidFill>
                  <a:schemeClr val="accent5">
                    <a:lumMod val="75000"/>
                  </a:schemeClr>
                </a:solidFill>
              </a:rPr>
              <a:t>частини</a:t>
            </a:r>
            <a:r>
              <a:rPr lang="ru-RU" i="1" dirty="0" smtClean="0">
                <a:solidFill>
                  <a:schemeClr val="accent5">
                    <a:lumMod val="75000"/>
                  </a:schemeClr>
                </a:solidFill>
              </a:rPr>
              <a:t> </a:t>
            </a:r>
            <a:r>
              <a:rPr lang="ru-RU" i="1" dirty="0" err="1" smtClean="0">
                <a:solidFill>
                  <a:schemeClr val="accent5">
                    <a:lumMod val="75000"/>
                  </a:schemeClr>
                </a:solidFill>
              </a:rPr>
              <a:t>цілого</a:t>
            </a:r>
            <a:r>
              <a:rPr lang="ru-RU" i="1" dirty="0" smtClean="0">
                <a:solidFill>
                  <a:schemeClr val="accent5">
                    <a:lumMod val="75000"/>
                  </a:schemeClr>
                </a:solidFill>
              </a:rPr>
              <a:t>, </a:t>
            </a:r>
            <a:r>
              <a:rPr lang="ru-RU" i="1" dirty="0" err="1" smtClean="0">
                <a:solidFill>
                  <a:schemeClr val="accent5">
                    <a:lumMod val="75000"/>
                  </a:schemeClr>
                </a:solidFill>
              </a:rPr>
              <a:t>порівняти</a:t>
            </a:r>
            <a:r>
              <a:rPr lang="ru-RU" i="1" dirty="0" smtClean="0">
                <a:solidFill>
                  <a:schemeClr val="accent5">
                    <a:lumMod val="75000"/>
                  </a:schemeClr>
                </a:solidFill>
              </a:rPr>
              <a:t> </a:t>
            </a:r>
            <a:r>
              <a:rPr lang="ru-RU" i="1" dirty="0" err="1" smtClean="0">
                <a:solidFill>
                  <a:schemeClr val="accent5">
                    <a:lumMod val="75000"/>
                  </a:schemeClr>
                </a:solidFill>
              </a:rPr>
              <a:t>їх</a:t>
            </a:r>
            <a:r>
              <a:rPr lang="ru-RU" i="1" dirty="0" smtClean="0">
                <a:solidFill>
                  <a:schemeClr val="accent5">
                    <a:lumMod val="75000"/>
                  </a:schemeClr>
                </a:solidFill>
              </a:rPr>
              <a:t> </a:t>
            </a:r>
            <a:r>
              <a:rPr lang="ru-RU" i="1" dirty="0" err="1" smtClean="0">
                <a:solidFill>
                  <a:schemeClr val="accent5">
                    <a:lumMod val="75000"/>
                  </a:schemeClr>
                </a:solidFill>
              </a:rPr>
              <a:t>між</a:t>
            </a:r>
            <a:r>
              <a:rPr lang="ru-RU" i="1" dirty="0" smtClean="0">
                <a:solidFill>
                  <a:schemeClr val="accent5">
                    <a:lumMod val="75000"/>
                  </a:schemeClr>
                </a:solidFill>
              </a:rPr>
              <a:t> собою. Так </a:t>
            </a:r>
            <a:r>
              <a:rPr lang="ru-RU" i="1" dirty="0" err="1" smtClean="0">
                <a:solidFill>
                  <a:schemeClr val="accent5">
                    <a:lumMod val="75000"/>
                  </a:schemeClr>
                </a:solidFill>
              </a:rPr>
              <a:t>дитина</a:t>
            </a:r>
            <a:r>
              <a:rPr lang="ru-RU" i="1" dirty="0" smtClean="0">
                <a:solidFill>
                  <a:schemeClr val="accent5">
                    <a:lumMod val="75000"/>
                  </a:schemeClr>
                </a:solidFill>
              </a:rPr>
              <a:t> </a:t>
            </a:r>
            <a:r>
              <a:rPr lang="ru-RU" i="1" dirty="0" err="1" smtClean="0">
                <a:solidFill>
                  <a:schemeClr val="accent5">
                    <a:lumMod val="75000"/>
                  </a:schemeClr>
                </a:solidFill>
              </a:rPr>
              <a:t>знайомиться</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математичною</a:t>
            </a:r>
            <a:r>
              <a:rPr lang="ru-RU" i="1" dirty="0" smtClean="0">
                <a:solidFill>
                  <a:schemeClr val="accent5">
                    <a:lumMod val="75000"/>
                  </a:schemeClr>
                </a:solidFill>
              </a:rPr>
              <a:t> </a:t>
            </a:r>
            <a:r>
              <a:rPr lang="ru-RU" i="1" dirty="0" err="1" smtClean="0">
                <a:solidFill>
                  <a:schemeClr val="accent5">
                    <a:lumMod val="75000"/>
                  </a:schemeClr>
                </a:solidFill>
              </a:rPr>
              <a:t>термінологією</a:t>
            </a:r>
            <a:r>
              <a:rPr lang="ru-RU" i="1" dirty="0" smtClean="0">
                <a:solidFill>
                  <a:schemeClr val="accent5">
                    <a:lumMod val="75000"/>
                  </a:schemeClr>
                </a:solidFill>
              </a:rPr>
              <a:t>. </a:t>
            </a:r>
            <a:r>
              <a:rPr lang="ru-RU" i="1" dirty="0" err="1" smtClean="0">
                <a:solidFill>
                  <a:schemeClr val="accent5">
                    <a:lumMod val="75000"/>
                  </a:schemeClr>
                </a:solidFill>
              </a:rPr>
              <a:t>Можна</a:t>
            </a:r>
            <a:r>
              <a:rPr lang="ru-RU" i="1" dirty="0" smtClean="0">
                <a:solidFill>
                  <a:schemeClr val="accent5">
                    <a:lumMod val="75000"/>
                  </a:schemeClr>
                </a:solidFill>
              </a:rPr>
              <a:t> </a:t>
            </a:r>
            <a:r>
              <a:rPr lang="ru-RU" i="1" dirty="0" err="1" smtClean="0">
                <a:solidFill>
                  <a:schemeClr val="accent5">
                    <a:lumMod val="75000"/>
                  </a:schemeClr>
                </a:solidFill>
              </a:rPr>
              <a:t>спробувати</a:t>
            </a:r>
            <a:r>
              <a:rPr lang="ru-RU" i="1" dirty="0" smtClean="0">
                <a:solidFill>
                  <a:schemeClr val="accent5">
                    <a:lumMod val="75000"/>
                  </a:schemeClr>
                </a:solidFill>
              </a:rPr>
              <a:t> </a:t>
            </a:r>
            <a:r>
              <a:rPr lang="ru-RU" i="1" dirty="0" err="1" smtClean="0">
                <a:solidFill>
                  <a:schemeClr val="accent5">
                    <a:lumMod val="75000"/>
                  </a:schemeClr>
                </a:solidFill>
              </a:rPr>
              <a:t>зробити</a:t>
            </a:r>
            <a:r>
              <a:rPr lang="ru-RU" i="1" dirty="0" smtClean="0">
                <a:solidFill>
                  <a:schemeClr val="accent5">
                    <a:lumMod val="75000"/>
                  </a:schemeClr>
                </a:solidFill>
              </a:rPr>
              <a:t> </a:t>
            </a:r>
            <a:r>
              <a:rPr lang="ru-RU" i="1" dirty="0" err="1" smtClean="0">
                <a:solidFill>
                  <a:schemeClr val="accent5">
                    <a:lumMod val="75000"/>
                  </a:schemeClr>
                </a:solidFill>
              </a:rPr>
              <a:t>різнокольорове</a:t>
            </a:r>
            <a:r>
              <a:rPr lang="ru-RU" i="1" dirty="0" smtClean="0">
                <a:solidFill>
                  <a:schemeClr val="accent5">
                    <a:lumMod val="75000"/>
                  </a:schemeClr>
                </a:solidFill>
              </a:rPr>
              <a:t> коло. </a:t>
            </a:r>
            <a:r>
              <a:rPr lang="ru-RU" i="1" dirty="0" err="1" smtClean="0">
                <a:solidFill>
                  <a:schemeClr val="accent5">
                    <a:lumMod val="75000"/>
                  </a:schemeClr>
                </a:solidFill>
              </a:rPr>
              <a:t>Цікаво</a:t>
            </a:r>
            <a:r>
              <a:rPr lang="ru-RU" i="1" dirty="0" smtClean="0">
                <a:solidFill>
                  <a:schemeClr val="accent5">
                    <a:lumMod val="75000"/>
                  </a:schemeClr>
                </a:solidFill>
              </a:rPr>
              <a:t> </a:t>
            </a:r>
            <a:r>
              <a:rPr lang="ru-RU" i="1" dirty="0" err="1" smtClean="0">
                <a:solidFill>
                  <a:schemeClr val="accent5">
                    <a:lumMod val="75000"/>
                  </a:schemeClr>
                </a:solidFill>
              </a:rPr>
              <a:t>побудувати</a:t>
            </a:r>
            <a:r>
              <a:rPr lang="ru-RU" i="1" dirty="0" smtClean="0">
                <a:solidFill>
                  <a:schemeClr val="accent5">
                    <a:lumMod val="75000"/>
                  </a:schemeClr>
                </a:solidFill>
              </a:rPr>
              <a:t> </a:t>
            </a:r>
            <a:r>
              <a:rPr lang="ru-RU" i="1" dirty="0" err="1" smtClean="0">
                <a:solidFill>
                  <a:schemeClr val="accent5">
                    <a:lumMod val="75000"/>
                  </a:schemeClr>
                </a:solidFill>
              </a:rPr>
              <a:t>драбинку</a:t>
            </a:r>
            <a:r>
              <a:rPr lang="ru-RU" i="1" dirty="0" smtClean="0">
                <a:solidFill>
                  <a:schemeClr val="accent5">
                    <a:lumMod val="75000"/>
                  </a:schemeClr>
                </a:solidFill>
              </a:rPr>
              <a:t>: внизу - </a:t>
            </a:r>
            <a:r>
              <a:rPr lang="ru-RU" i="1" dirty="0" err="1" smtClean="0">
                <a:solidFill>
                  <a:schemeClr val="accent5">
                    <a:lumMod val="75000"/>
                  </a:schemeClr>
                </a:solidFill>
              </a:rPr>
              <a:t>ціле</a:t>
            </a:r>
            <a:r>
              <a:rPr lang="ru-RU" i="1" dirty="0" smtClean="0">
                <a:solidFill>
                  <a:schemeClr val="accent5">
                    <a:lumMod val="75000"/>
                  </a:schemeClr>
                </a:solidFill>
              </a:rPr>
              <a:t> коло, </a:t>
            </a:r>
            <a:r>
              <a:rPr lang="ru-RU" i="1" dirty="0" err="1" smtClean="0">
                <a:solidFill>
                  <a:schemeClr val="accent5">
                    <a:lumMod val="75000"/>
                  </a:schemeClr>
                </a:solidFill>
              </a:rPr>
              <a:t>далі</a:t>
            </a:r>
            <a:r>
              <a:rPr lang="ru-RU" i="1" dirty="0" smtClean="0">
                <a:solidFill>
                  <a:schemeClr val="accent5">
                    <a:lumMod val="75000"/>
                  </a:schemeClr>
                </a:solidFill>
              </a:rPr>
              <a:t> половинка, </a:t>
            </a:r>
            <a:r>
              <a:rPr lang="ru-RU" i="1" dirty="0" err="1" smtClean="0">
                <a:solidFill>
                  <a:schemeClr val="accent5">
                    <a:lumMod val="75000"/>
                  </a:schemeClr>
                </a:solidFill>
              </a:rPr>
              <a:t>потім</a:t>
            </a:r>
            <a:r>
              <a:rPr lang="ru-RU" i="1" dirty="0" smtClean="0">
                <a:solidFill>
                  <a:schemeClr val="accent5">
                    <a:lumMod val="75000"/>
                  </a:schemeClr>
                </a:solidFill>
              </a:rPr>
              <a:t> </a:t>
            </a:r>
            <a:r>
              <a:rPr lang="ru-RU" i="1" dirty="0" err="1" smtClean="0">
                <a:solidFill>
                  <a:schemeClr val="accent5">
                    <a:lumMod val="75000"/>
                  </a:schemeClr>
                </a:solidFill>
              </a:rPr>
              <a:t>третина</a:t>
            </a:r>
            <a:r>
              <a:rPr lang="ru-RU" i="1" dirty="0" smtClean="0">
                <a:solidFill>
                  <a:schemeClr val="accent5">
                    <a:lumMod val="75000"/>
                  </a:schemeClr>
                </a:solidFill>
              </a:rPr>
              <a:t>. </a:t>
            </a:r>
            <a:r>
              <a:rPr lang="ru-RU" i="1" dirty="0" err="1" smtClean="0">
                <a:solidFill>
                  <a:schemeClr val="accent5">
                    <a:lumMod val="75000"/>
                  </a:schemeClr>
                </a:solidFill>
              </a:rPr>
              <a:t>Зa</a:t>
            </a:r>
            <a:r>
              <a:rPr lang="ru-RU" i="1" dirty="0" smtClean="0">
                <a:solidFill>
                  <a:schemeClr val="accent5">
                    <a:lumMod val="75000"/>
                  </a:schemeClr>
                </a:solidFill>
              </a:rPr>
              <a:t> </a:t>
            </a:r>
            <a:r>
              <a:rPr lang="ru-RU" i="1" dirty="0" err="1" smtClean="0">
                <a:solidFill>
                  <a:schemeClr val="accent5">
                    <a:lumMod val="75000"/>
                  </a:schemeClr>
                </a:solidFill>
              </a:rPr>
              <a:t>їx</a:t>
            </a:r>
            <a:r>
              <a:rPr lang="ru-RU" i="1" dirty="0" smtClean="0">
                <a:solidFill>
                  <a:schemeClr val="accent5">
                    <a:lumMod val="75000"/>
                  </a:schemeClr>
                </a:solidFill>
              </a:rPr>
              <a:t> </a:t>
            </a:r>
            <a:r>
              <a:rPr lang="ru-RU" i="1" dirty="0" err="1" smtClean="0">
                <a:solidFill>
                  <a:schemeClr val="accent5">
                    <a:lumMod val="75000"/>
                  </a:schemeClr>
                </a:solidFill>
              </a:rPr>
              <a:t>допомогою</a:t>
            </a:r>
            <a:r>
              <a:rPr lang="ru-RU" i="1" dirty="0" smtClean="0">
                <a:solidFill>
                  <a:schemeClr val="accent5">
                    <a:lumMod val="75000"/>
                  </a:schemeClr>
                </a:solidFill>
              </a:rPr>
              <a:t> </a:t>
            </a:r>
            <a:r>
              <a:rPr lang="ru-RU" i="1" dirty="0" err="1" smtClean="0">
                <a:solidFill>
                  <a:schemeClr val="accent5">
                    <a:lumMod val="75000"/>
                  </a:schemeClr>
                </a:solidFill>
              </a:rPr>
              <a:t>можна</a:t>
            </a:r>
            <a:r>
              <a:rPr lang="ru-RU" i="1" dirty="0" smtClean="0">
                <a:solidFill>
                  <a:schemeClr val="accent5">
                    <a:lumMod val="75000"/>
                  </a:schemeClr>
                </a:solidFill>
              </a:rPr>
              <a:t> </a:t>
            </a:r>
            <a:r>
              <a:rPr lang="ru-RU" i="1" dirty="0" err="1" smtClean="0">
                <a:solidFill>
                  <a:schemeClr val="accent5">
                    <a:lumMod val="75000"/>
                  </a:schemeClr>
                </a:solidFill>
              </a:rPr>
              <a:t>наочно</a:t>
            </a:r>
            <a:r>
              <a:rPr lang="ru-RU" i="1" dirty="0" smtClean="0">
                <a:solidFill>
                  <a:schemeClr val="accent5">
                    <a:lumMod val="75000"/>
                  </a:schemeClr>
                </a:solidFill>
              </a:rPr>
              <a:t> </a:t>
            </a:r>
            <a:r>
              <a:rPr lang="ru-RU" i="1" dirty="0" err="1" smtClean="0">
                <a:solidFill>
                  <a:schemeClr val="accent5">
                    <a:lumMod val="75000"/>
                  </a:schemeClr>
                </a:solidFill>
              </a:rPr>
              <a:t>зрозуміти</a:t>
            </a:r>
            <a:r>
              <a:rPr lang="ru-RU" i="1" dirty="0" smtClean="0">
                <a:solidFill>
                  <a:schemeClr val="accent5">
                    <a:lumMod val="75000"/>
                  </a:schemeClr>
                </a:solidFill>
              </a:rPr>
              <a:t>, </a:t>
            </a:r>
            <a:r>
              <a:rPr lang="ru-RU" i="1" dirty="0" err="1" smtClean="0">
                <a:solidFill>
                  <a:schemeClr val="accent5">
                    <a:lumMod val="75000"/>
                  </a:schemeClr>
                </a:solidFill>
              </a:rPr>
              <a:t>чому</a:t>
            </a:r>
            <a:r>
              <a:rPr lang="ru-RU" i="1" dirty="0" smtClean="0">
                <a:solidFill>
                  <a:schemeClr val="accent5">
                    <a:lumMod val="75000"/>
                  </a:schemeClr>
                </a:solidFill>
              </a:rPr>
              <a:t> одна/друга </a:t>
            </a:r>
            <a:r>
              <a:rPr lang="ru-RU" i="1" dirty="0" err="1" smtClean="0">
                <a:solidFill>
                  <a:schemeClr val="accent5">
                    <a:lumMod val="75000"/>
                  </a:schemeClr>
                </a:solidFill>
              </a:rPr>
              <a:t>більше</a:t>
            </a:r>
            <a:r>
              <a:rPr lang="ru-RU" i="1" dirty="0" smtClean="0">
                <a:solidFill>
                  <a:schemeClr val="accent5">
                    <a:lumMod val="75000"/>
                  </a:schemeClr>
                </a:solidFill>
              </a:rPr>
              <a:t>, </a:t>
            </a:r>
            <a:r>
              <a:rPr lang="ru-RU" i="1" dirty="0" err="1" smtClean="0">
                <a:solidFill>
                  <a:schemeClr val="accent5">
                    <a:lumMod val="75000"/>
                  </a:schemeClr>
                </a:solidFill>
              </a:rPr>
              <a:t>ніж</a:t>
            </a:r>
            <a:r>
              <a:rPr lang="ru-RU" i="1" dirty="0" smtClean="0">
                <a:solidFill>
                  <a:schemeClr val="accent5">
                    <a:lumMod val="75000"/>
                  </a:schemeClr>
                </a:solidFill>
              </a:rPr>
              <a:t> одна/</a:t>
            </a:r>
            <a:r>
              <a:rPr lang="ru-RU" i="1" dirty="0" err="1" smtClean="0">
                <a:solidFill>
                  <a:schemeClr val="accent5">
                    <a:lumMod val="75000"/>
                  </a:schemeClr>
                </a:solidFill>
              </a:rPr>
              <a:t>третя</a:t>
            </a:r>
            <a:r>
              <a:rPr lang="ru-RU" i="1" dirty="0" smtClean="0"/>
              <a:t>.</a:t>
            </a:r>
            <a:endParaRPr lang="ru-RU" dirty="0"/>
          </a:p>
        </p:txBody>
      </p:sp>
      <p:pic>
        <p:nvPicPr>
          <p:cNvPr id="27650" name="Picture 2" descr="http://nikitiny.ru/sites/default/files/ris55.gif"/>
          <p:cNvPicPr>
            <a:picLocks noChangeAspect="1" noChangeArrowheads="1"/>
          </p:cNvPicPr>
          <p:nvPr/>
        </p:nvPicPr>
        <p:blipFill>
          <a:blip r:embed="rId2" cstate="print"/>
          <a:srcRect/>
          <a:stretch>
            <a:fillRect/>
          </a:stretch>
        </p:blipFill>
        <p:spPr bwMode="auto">
          <a:xfrm>
            <a:off x="155575" y="0"/>
            <a:ext cx="4264025" cy="6172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62400" y="1028343"/>
            <a:ext cx="4648200" cy="5078313"/>
          </a:xfrm>
          <a:prstGeom prst="rect">
            <a:avLst/>
          </a:prstGeom>
        </p:spPr>
        <p:txBody>
          <a:bodyPr wrap="square">
            <a:spAutoFit/>
          </a:bodyPr>
          <a:lstStyle/>
          <a:p>
            <a:r>
              <a:rPr lang="ru-RU" b="1" i="1" dirty="0" err="1" smtClean="0">
                <a:solidFill>
                  <a:srgbClr val="C00000"/>
                </a:solidFill>
              </a:rPr>
              <a:t>Гра</a:t>
            </a:r>
            <a:r>
              <a:rPr lang="ru-RU" b="1" i="1" dirty="0" smtClean="0">
                <a:solidFill>
                  <a:srgbClr val="C00000"/>
                </a:solidFill>
              </a:rPr>
              <a:t> «</a:t>
            </a:r>
            <a:r>
              <a:rPr lang="ru-RU" b="1" i="1" dirty="0" err="1" smtClean="0">
                <a:solidFill>
                  <a:srgbClr val="C00000"/>
                </a:solidFill>
              </a:rPr>
              <a:t>Унікуб</a:t>
            </a:r>
            <a:r>
              <a:rPr lang="ru-RU" b="1" i="1" dirty="0" smtClean="0">
                <a:solidFill>
                  <a:srgbClr val="C00000"/>
                </a:solidFill>
              </a:rPr>
              <a:t>» </a:t>
            </a:r>
          </a:p>
          <a:p>
            <a:r>
              <a:rPr lang="ru-RU" dirty="0" smtClean="0"/>
              <a:t/>
            </a:r>
            <a:br>
              <a:rPr lang="ru-RU" dirty="0" smtClean="0"/>
            </a:br>
            <a:r>
              <a:rPr lang="ru-RU" i="1" dirty="0" err="1" smtClean="0">
                <a:solidFill>
                  <a:schemeClr val="accent5">
                    <a:lumMod val="75000"/>
                  </a:schemeClr>
                </a:solidFill>
              </a:rPr>
              <a:t>Це</a:t>
            </a:r>
            <a:r>
              <a:rPr lang="ru-RU" i="1" dirty="0" smtClean="0">
                <a:solidFill>
                  <a:schemeClr val="accent5">
                    <a:lumMod val="75000"/>
                  </a:schemeClr>
                </a:solidFill>
              </a:rPr>
              <a:t> </a:t>
            </a:r>
            <a:r>
              <a:rPr lang="ru-RU" i="1" dirty="0" err="1" smtClean="0">
                <a:solidFill>
                  <a:schemeClr val="accent5">
                    <a:lumMod val="75000"/>
                  </a:schemeClr>
                </a:solidFill>
              </a:rPr>
              <a:t>універсальні</a:t>
            </a:r>
            <a:r>
              <a:rPr lang="ru-RU" i="1" dirty="0" smtClean="0">
                <a:solidFill>
                  <a:schemeClr val="accent5">
                    <a:lumMod val="75000"/>
                  </a:schemeClr>
                </a:solidFill>
              </a:rPr>
              <a:t> кубики, </a:t>
            </a:r>
            <a:r>
              <a:rPr lang="ru-RU" i="1" dirty="0" err="1" smtClean="0">
                <a:solidFill>
                  <a:schemeClr val="accent5">
                    <a:lumMod val="75000"/>
                  </a:schemeClr>
                </a:solidFill>
              </a:rPr>
              <a:t>які</a:t>
            </a:r>
            <a:r>
              <a:rPr lang="ru-RU" i="1" dirty="0" smtClean="0">
                <a:solidFill>
                  <a:schemeClr val="accent5">
                    <a:lumMod val="75000"/>
                  </a:schemeClr>
                </a:solidFill>
              </a:rPr>
              <a:t> </a:t>
            </a:r>
            <a:r>
              <a:rPr lang="ru-RU" i="1" dirty="0" err="1" smtClean="0">
                <a:solidFill>
                  <a:schemeClr val="accent5">
                    <a:lumMod val="75000"/>
                  </a:schemeClr>
                </a:solidFill>
              </a:rPr>
              <a:t>вводять</a:t>
            </a:r>
            <a:r>
              <a:rPr lang="ru-RU" i="1" dirty="0" smtClean="0">
                <a:solidFill>
                  <a:schemeClr val="accent5">
                    <a:lumMod val="75000"/>
                  </a:schemeClr>
                </a:solidFill>
              </a:rPr>
              <a:t> </a:t>
            </a:r>
            <a:r>
              <a:rPr lang="ru-RU" i="1" dirty="0" err="1" smtClean="0">
                <a:solidFill>
                  <a:schemeClr val="accent5">
                    <a:lumMod val="75000"/>
                  </a:schemeClr>
                </a:solidFill>
              </a:rPr>
              <a:t>малюка</a:t>
            </a:r>
            <a:r>
              <a:rPr lang="ru-RU" i="1" dirty="0" smtClean="0">
                <a:solidFill>
                  <a:schemeClr val="accent5">
                    <a:lumMod val="75000"/>
                  </a:schemeClr>
                </a:solidFill>
              </a:rPr>
              <a:t> у </a:t>
            </a:r>
            <a:r>
              <a:rPr lang="ru-RU" i="1" dirty="0" err="1" smtClean="0">
                <a:solidFill>
                  <a:schemeClr val="accent5">
                    <a:lumMod val="75000"/>
                  </a:schemeClr>
                </a:solidFill>
              </a:rPr>
              <a:t>світ</a:t>
            </a:r>
            <a:r>
              <a:rPr lang="ru-RU" i="1" dirty="0" smtClean="0">
                <a:solidFill>
                  <a:schemeClr val="accent5">
                    <a:lumMod val="75000"/>
                  </a:schemeClr>
                </a:solidFill>
              </a:rPr>
              <a:t> </a:t>
            </a:r>
            <a:r>
              <a:rPr lang="ru-RU" i="1" dirty="0" err="1" smtClean="0">
                <a:solidFill>
                  <a:schemeClr val="accent5">
                    <a:lumMod val="75000"/>
                  </a:schemeClr>
                </a:solidFill>
              </a:rPr>
              <a:t>тривимірного</a:t>
            </a:r>
            <a:r>
              <a:rPr lang="ru-RU" i="1" dirty="0" smtClean="0">
                <a:solidFill>
                  <a:schemeClr val="accent5">
                    <a:lumMod val="75000"/>
                  </a:schemeClr>
                </a:solidFill>
              </a:rPr>
              <a:t> простору. </a:t>
            </a:r>
            <a:r>
              <a:rPr lang="ru-RU" i="1" dirty="0" err="1" smtClean="0">
                <a:solidFill>
                  <a:schemeClr val="accent5">
                    <a:lumMod val="75000"/>
                  </a:schemeClr>
                </a:solidFill>
              </a:rPr>
              <a:t>Розвиток</a:t>
            </a:r>
            <a:r>
              <a:rPr lang="ru-RU" i="1" dirty="0" smtClean="0">
                <a:solidFill>
                  <a:schemeClr val="accent5">
                    <a:lumMod val="75000"/>
                  </a:schemeClr>
                </a:solidFill>
              </a:rPr>
              <a:t> </a:t>
            </a:r>
            <a:r>
              <a:rPr lang="ru-RU" i="1" dirty="0" err="1" smtClean="0">
                <a:solidFill>
                  <a:schemeClr val="accent5">
                    <a:lumMod val="75000"/>
                  </a:schemeClr>
                </a:solidFill>
              </a:rPr>
              <a:t>просторового</a:t>
            </a:r>
            <a:r>
              <a:rPr lang="ru-RU" i="1" dirty="0" smtClean="0">
                <a:solidFill>
                  <a:schemeClr val="accent5">
                    <a:lumMod val="75000"/>
                  </a:schemeClr>
                </a:solidFill>
              </a:rPr>
              <a:t> </a:t>
            </a:r>
            <a:r>
              <a:rPr lang="ru-RU" i="1" dirty="0" err="1" smtClean="0">
                <a:solidFill>
                  <a:schemeClr val="accent5">
                    <a:lumMod val="75000"/>
                  </a:schemeClr>
                </a:solidFill>
              </a:rPr>
              <a:t>мислення</a:t>
            </a:r>
            <a:r>
              <a:rPr lang="ru-RU" i="1" dirty="0" smtClean="0">
                <a:solidFill>
                  <a:schemeClr val="accent5">
                    <a:lumMod val="75000"/>
                  </a:schemeClr>
                </a:solidFill>
              </a:rPr>
              <a:t> дозволить </a:t>
            </a:r>
            <a:r>
              <a:rPr lang="ru-RU" i="1" dirty="0" err="1" smtClean="0">
                <a:solidFill>
                  <a:schemeClr val="accent5">
                    <a:lumMod val="75000"/>
                  </a:schemeClr>
                </a:solidFill>
              </a:rPr>
              <a:t>дитині</a:t>
            </a:r>
            <a:r>
              <a:rPr lang="ru-RU" i="1" dirty="0" smtClean="0">
                <a:solidFill>
                  <a:schemeClr val="accent5">
                    <a:lumMod val="75000"/>
                  </a:schemeClr>
                </a:solidFill>
              </a:rPr>
              <a:t> в </a:t>
            </a:r>
            <a:r>
              <a:rPr lang="ru-RU" i="1" dirty="0" err="1" smtClean="0">
                <a:solidFill>
                  <a:schemeClr val="accent5">
                    <a:lumMod val="75000"/>
                  </a:schemeClr>
                </a:solidFill>
              </a:rPr>
              <a:t>майбутньому</a:t>
            </a:r>
            <a:r>
              <a:rPr lang="ru-RU" i="1" dirty="0" smtClean="0">
                <a:solidFill>
                  <a:schemeClr val="accent5">
                    <a:lumMod val="75000"/>
                  </a:schemeClr>
                </a:solidFill>
              </a:rPr>
              <a:t> </a:t>
            </a:r>
            <a:r>
              <a:rPr lang="ru-RU" i="1" dirty="0" err="1" smtClean="0">
                <a:solidFill>
                  <a:schemeClr val="accent5">
                    <a:lumMod val="75000"/>
                  </a:schemeClr>
                </a:solidFill>
              </a:rPr>
              <a:t>оволодіти</a:t>
            </a:r>
            <a:r>
              <a:rPr lang="ru-RU" i="1" dirty="0" smtClean="0">
                <a:solidFill>
                  <a:schemeClr val="accent5">
                    <a:lumMod val="75000"/>
                  </a:schemeClr>
                </a:solidFill>
              </a:rPr>
              <a:t> </a:t>
            </a:r>
            <a:r>
              <a:rPr lang="ru-RU" i="1" dirty="0" err="1" smtClean="0">
                <a:solidFill>
                  <a:schemeClr val="accent5">
                    <a:lumMod val="75000"/>
                  </a:schemeClr>
                </a:solidFill>
              </a:rPr>
              <a:t>кресленням</a:t>
            </a:r>
            <a:r>
              <a:rPr lang="ru-RU" i="1" dirty="0" smtClean="0">
                <a:solidFill>
                  <a:schemeClr val="accent5">
                    <a:lumMod val="75000"/>
                  </a:schemeClr>
                </a:solidFill>
              </a:rPr>
              <a:t>, </a:t>
            </a:r>
            <a:r>
              <a:rPr lang="ru-RU" i="1" dirty="0" err="1" smtClean="0">
                <a:solidFill>
                  <a:schemeClr val="accent5">
                    <a:lumMod val="75000"/>
                  </a:schemeClr>
                </a:solidFill>
              </a:rPr>
              <a:t>стереометрією</a:t>
            </a:r>
            <a:r>
              <a:rPr lang="ru-RU" i="1" dirty="0" smtClean="0">
                <a:solidFill>
                  <a:schemeClr val="accent5">
                    <a:lumMod val="75000"/>
                  </a:schemeClr>
                </a:solidFill>
              </a:rPr>
              <a:t>, </a:t>
            </a:r>
            <a:r>
              <a:rPr lang="ru-RU" i="1" dirty="0" err="1" smtClean="0">
                <a:solidFill>
                  <a:schemeClr val="accent5">
                    <a:lumMod val="75000"/>
                  </a:schemeClr>
                </a:solidFill>
              </a:rPr>
              <a:t>нарисною</a:t>
            </a:r>
            <a:r>
              <a:rPr lang="ru-RU" i="1" dirty="0" smtClean="0">
                <a:solidFill>
                  <a:schemeClr val="accent5">
                    <a:lumMod val="75000"/>
                  </a:schemeClr>
                </a:solidFill>
              </a:rPr>
              <a:t> </a:t>
            </a:r>
            <a:r>
              <a:rPr lang="ru-RU" i="1" dirty="0" err="1" smtClean="0">
                <a:solidFill>
                  <a:schemeClr val="accent5">
                    <a:lumMod val="75000"/>
                  </a:schemeClr>
                </a:solidFill>
              </a:rPr>
              <a:t>геометрією</a:t>
            </a:r>
            <a:r>
              <a:rPr lang="ru-RU" i="1" dirty="0" smtClean="0">
                <a:solidFill>
                  <a:schemeClr val="accent5">
                    <a:lumMod val="75000"/>
                  </a:schemeClr>
                </a:solidFill>
              </a:rPr>
              <a:t>. </a:t>
            </a:r>
            <a:r>
              <a:rPr lang="ru-RU" i="1" dirty="0" err="1" smtClean="0">
                <a:solidFill>
                  <a:schemeClr val="accent5">
                    <a:lumMod val="75000"/>
                  </a:schemeClr>
                </a:solidFill>
              </a:rPr>
              <a:t>Гра</a:t>
            </a:r>
            <a:r>
              <a:rPr lang="ru-RU" i="1" dirty="0" smtClean="0">
                <a:solidFill>
                  <a:schemeClr val="accent5">
                    <a:lumMod val="75000"/>
                  </a:schemeClr>
                </a:solidFill>
              </a:rPr>
              <a:t> </a:t>
            </a:r>
            <a:r>
              <a:rPr lang="ru-RU" i="1" dirty="0" err="1" smtClean="0">
                <a:solidFill>
                  <a:schemeClr val="accent5">
                    <a:lumMod val="75000"/>
                  </a:schemeClr>
                </a:solidFill>
              </a:rPr>
              <a:t>вчить</a:t>
            </a:r>
            <a:r>
              <a:rPr lang="ru-RU" i="1" dirty="0" smtClean="0">
                <a:solidFill>
                  <a:schemeClr val="accent5">
                    <a:lumMod val="75000"/>
                  </a:schemeClr>
                </a:solidFill>
              </a:rPr>
              <a:t> </a:t>
            </a:r>
            <a:r>
              <a:rPr lang="ru-RU" i="1" dirty="0" err="1" smtClean="0">
                <a:solidFill>
                  <a:schemeClr val="accent5">
                    <a:lumMod val="75000"/>
                  </a:schemeClr>
                </a:solidFill>
              </a:rPr>
              <a:t>чіткості</a:t>
            </a:r>
            <a:r>
              <a:rPr lang="ru-RU" i="1" dirty="0" smtClean="0">
                <a:solidFill>
                  <a:schemeClr val="accent5">
                    <a:lumMod val="75000"/>
                  </a:schemeClr>
                </a:solidFill>
              </a:rPr>
              <a:t>, </a:t>
            </a:r>
            <a:r>
              <a:rPr lang="ru-RU" i="1" dirty="0" err="1" smtClean="0">
                <a:solidFill>
                  <a:schemeClr val="accent5">
                    <a:lumMod val="75000"/>
                  </a:schemeClr>
                </a:solidFill>
              </a:rPr>
              <a:t>уважності</a:t>
            </a:r>
            <a:r>
              <a:rPr lang="ru-RU" i="1" dirty="0" smtClean="0">
                <a:solidFill>
                  <a:schemeClr val="accent5">
                    <a:lumMod val="75000"/>
                  </a:schemeClr>
                </a:solidFill>
              </a:rPr>
              <a:t>, </a:t>
            </a:r>
            <a:r>
              <a:rPr lang="ru-RU" i="1" dirty="0" err="1" smtClean="0">
                <a:solidFill>
                  <a:schemeClr val="accent5">
                    <a:lumMod val="75000"/>
                  </a:schemeClr>
                </a:solidFill>
              </a:rPr>
              <a:t>точності</a:t>
            </a:r>
            <a:r>
              <a:rPr lang="ru-RU" i="1" dirty="0" smtClean="0">
                <a:solidFill>
                  <a:schemeClr val="accent5">
                    <a:lumMod val="75000"/>
                  </a:schemeClr>
                </a:solidFill>
              </a:rPr>
              <a:t>, </a:t>
            </a:r>
            <a:r>
              <a:rPr lang="ru-RU" i="1" dirty="0" err="1" smtClean="0">
                <a:solidFill>
                  <a:schemeClr val="accent5">
                    <a:lumMod val="75000"/>
                  </a:schemeClr>
                </a:solidFill>
              </a:rPr>
              <a:t>акуратності</a:t>
            </a:r>
            <a:r>
              <a:rPr lang="ru-RU" i="1" dirty="0" smtClean="0">
                <a:solidFill>
                  <a:schemeClr val="accent5">
                    <a:lumMod val="75000"/>
                  </a:schemeClr>
                </a:solidFill>
              </a:rPr>
              <a:t>. «</a:t>
            </a:r>
            <a:r>
              <a:rPr lang="ru-RU" i="1" dirty="0" err="1" smtClean="0">
                <a:solidFill>
                  <a:schemeClr val="accent5">
                    <a:lumMod val="75000"/>
                  </a:schemeClr>
                </a:solidFill>
              </a:rPr>
              <a:t>Унікуб</a:t>
            </a:r>
            <a:r>
              <a:rPr lang="ru-RU" i="1" dirty="0" smtClean="0">
                <a:solidFill>
                  <a:schemeClr val="accent5">
                    <a:lumMod val="75000"/>
                  </a:schemeClr>
                </a:solidFill>
              </a:rPr>
              <a:t>» -</a:t>
            </a:r>
            <a:r>
              <a:rPr lang="ru-RU" i="1" dirty="0" err="1" smtClean="0">
                <a:solidFill>
                  <a:schemeClr val="accent5">
                    <a:lumMod val="75000"/>
                  </a:schemeClr>
                </a:solidFill>
              </a:rPr>
              <a:t>це</a:t>
            </a:r>
            <a:r>
              <a:rPr lang="ru-RU" i="1" dirty="0" smtClean="0">
                <a:solidFill>
                  <a:schemeClr val="accent5">
                    <a:lumMod val="75000"/>
                  </a:schemeClr>
                </a:solidFill>
              </a:rPr>
              <a:t> 27 невеликих </a:t>
            </a:r>
            <a:r>
              <a:rPr lang="ru-RU" i="1" dirty="0" err="1" smtClean="0">
                <a:solidFill>
                  <a:schemeClr val="accent5">
                    <a:lumMod val="75000"/>
                  </a:schemeClr>
                </a:solidFill>
              </a:rPr>
              <a:t>дерев'яних</a:t>
            </a:r>
            <a:r>
              <a:rPr lang="ru-RU" i="1" dirty="0" smtClean="0">
                <a:solidFill>
                  <a:schemeClr val="accent5">
                    <a:lumMod val="75000"/>
                  </a:schemeClr>
                </a:solidFill>
              </a:rPr>
              <a:t> </a:t>
            </a:r>
            <a:r>
              <a:rPr lang="ru-RU" i="1" dirty="0" err="1" smtClean="0">
                <a:solidFill>
                  <a:schemeClr val="accent5">
                    <a:lumMod val="75000"/>
                  </a:schemeClr>
                </a:solidFill>
              </a:rPr>
              <a:t>кубиків</a:t>
            </a:r>
            <a:r>
              <a:rPr lang="ru-RU" i="1" dirty="0" smtClean="0">
                <a:solidFill>
                  <a:schemeClr val="accent5">
                    <a:lumMod val="75000"/>
                  </a:schemeClr>
                </a:solidFill>
              </a:rPr>
              <a:t>, </a:t>
            </a:r>
            <a:r>
              <a:rPr lang="ru-RU" i="1" dirty="0" err="1" smtClean="0">
                <a:solidFill>
                  <a:schemeClr val="accent5">
                    <a:lumMod val="75000"/>
                  </a:schemeClr>
                </a:solidFill>
              </a:rPr>
              <a:t>грані</a:t>
            </a:r>
            <a:r>
              <a:rPr lang="ru-RU" i="1" dirty="0" smtClean="0">
                <a:solidFill>
                  <a:schemeClr val="accent5">
                    <a:lumMod val="75000"/>
                  </a:schemeClr>
                </a:solidFill>
              </a:rPr>
              <a:t> кожного кубика </a:t>
            </a:r>
            <a:r>
              <a:rPr lang="ru-RU" i="1" dirty="0" err="1" smtClean="0">
                <a:solidFill>
                  <a:schemeClr val="accent5">
                    <a:lumMod val="75000"/>
                  </a:schemeClr>
                </a:solidFill>
              </a:rPr>
              <a:t>пофарбовані</a:t>
            </a:r>
            <a:r>
              <a:rPr lang="ru-RU" i="1" dirty="0" smtClean="0">
                <a:solidFill>
                  <a:schemeClr val="accent5">
                    <a:lumMod val="75000"/>
                  </a:schemeClr>
                </a:solidFill>
              </a:rPr>
              <a:t> таким чином (</a:t>
            </a:r>
            <a:r>
              <a:rPr lang="ru-RU" i="1" dirty="0" err="1" smtClean="0">
                <a:solidFill>
                  <a:schemeClr val="accent5">
                    <a:lumMod val="75000"/>
                  </a:schemeClr>
                </a:solidFill>
              </a:rPr>
              <a:t>всього</a:t>
            </a:r>
            <a:r>
              <a:rPr lang="ru-RU" i="1" dirty="0" smtClean="0">
                <a:solidFill>
                  <a:schemeClr val="accent5">
                    <a:lumMod val="75000"/>
                  </a:schemeClr>
                </a:solidFill>
              </a:rPr>
              <a:t> три </a:t>
            </a:r>
            <a:r>
              <a:rPr lang="ru-RU" i="1" dirty="0" err="1" smtClean="0">
                <a:solidFill>
                  <a:schemeClr val="accent5">
                    <a:lumMod val="75000"/>
                  </a:schemeClr>
                </a:solidFill>
              </a:rPr>
              <a:t>кольори</a:t>
            </a:r>
            <a:r>
              <a:rPr lang="ru-RU" i="1" dirty="0" smtClean="0">
                <a:solidFill>
                  <a:schemeClr val="accent5">
                    <a:lumMod val="75000"/>
                  </a:schemeClr>
                </a:solidFill>
              </a:rPr>
              <a:t>), </a:t>
            </a:r>
            <a:r>
              <a:rPr lang="ru-RU" i="1" dirty="0" err="1" smtClean="0">
                <a:solidFill>
                  <a:schemeClr val="accent5">
                    <a:lumMod val="75000"/>
                  </a:schemeClr>
                </a:solidFill>
              </a:rPr>
              <a:t>щоб</a:t>
            </a:r>
            <a:r>
              <a:rPr lang="ru-RU" i="1" dirty="0" smtClean="0">
                <a:solidFill>
                  <a:schemeClr val="accent5">
                    <a:lumMod val="75000"/>
                  </a:schemeClr>
                </a:solidFill>
              </a:rPr>
              <a:t> </a:t>
            </a:r>
            <a:r>
              <a:rPr lang="ru-RU" i="1" dirty="0" err="1" smtClean="0">
                <a:solidFill>
                  <a:schemeClr val="accent5">
                    <a:lumMod val="75000"/>
                  </a:schemeClr>
                </a:solidFill>
              </a:rPr>
              <a:t>це</a:t>
            </a:r>
            <a:r>
              <a:rPr lang="ru-RU" i="1" dirty="0" smtClean="0">
                <a:solidFill>
                  <a:schemeClr val="accent5">
                    <a:lumMod val="75000"/>
                  </a:schemeClr>
                </a:solidFill>
              </a:rPr>
              <a:t> </a:t>
            </a:r>
            <a:r>
              <a:rPr lang="ru-RU" i="1" dirty="0" err="1" smtClean="0">
                <a:solidFill>
                  <a:schemeClr val="accent5">
                    <a:lumMod val="75000"/>
                  </a:schemeClr>
                </a:solidFill>
              </a:rPr>
              <a:t>поєднання</a:t>
            </a:r>
            <a:r>
              <a:rPr lang="ru-RU" i="1" dirty="0" smtClean="0">
                <a:solidFill>
                  <a:schemeClr val="accent5">
                    <a:lumMod val="75000"/>
                  </a:schemeClr>
                </a:solidFill>
              </a:rPr>
              <a:t> граней </a:t>
            </a:r>
            <a:r>
              <a:rPr lang="ru-RU" i="1" dirty="0" err="1" smtClean="0">
                <a:solidFill>
                  <a:schemeClr val="accent5">
                    <a:lumMod val="75000"/>
                  </a:schemeClr>
                </a:solidFill>
              </a:rPr>
              <a:t>було</a:t>
            </a:r>
            <a:r>
              <a:rPr lang="ru-RU" i="1" dirty="0" smtClean="0">
                <a:solidFill>
                  <a:schemeClr val="accent5">
                    <a:lumMod val="75000"/>
                  </a:schemeClr>
                </a:solidFill>
              </a:rPr>
              <a:t> </a:t>
            </a:r>
            <a:r>
              <a:rPr lang="ru-RU" i="1" dirty="0" err="1" smtClean="0">
                <a:solidFill>
                  <a:schemeClr val="accent5">
                    <a:lumMod val="75000"/>
                  </a:schemeClr>
                </a:solidFill>
              </a:rPr>
              <a:t>рідкісним</a:t>
            </a:r>
            <a:r>
              <a:rPr lang="ru-RU" i="1" dirty="0" smtClean="0">
                <a:solidFill>
                  <a:schemeClr val="accent5">
                    <a:lumMod val="75000"/>
                  </a:schemeClr>
                </a:solidFill>
              </a:rPr>
              <a:t>, </a:t>
            </a:r>
            <a:r>
              <a:rPr lang="ru-RU" i="1" dirty="0" err="1" smtClean="0">
                <a:solidFill>
                  <a:schemeClr val="accent5">
                    <a:lumMod val="75000"/>
                  </a:schemeClr>
                </a:solidFill>
              </a:rPr>
              <a:t>якщо</a:t>
            </a:r>
            <a:r>
              <a:rPr lang="ru-RU" i="1" dirty="0" smtClean="0">
                <a:solidFill>
                  <a:schemeClr val="accent5">
                    <a:lumMod val="75000"/>
                  </a:schemeClr>
                </a:solidFill>
              </a:rPr>
              <a:t> не </a:t>
            </a:r>
            <a:r>
              <a:rPr lang="ru-RU" i="1" dirty="0" err="1" smtClean="0">
                <a:solidFill>
                  <a:schemeClr val="accent5">
                    <a:lumMod val="75000"/>
                  </a:schemeClr>
                </a:solidFill>
              </a:rPr>
              <a:t>унікальним</a:t>
            </a:r>
            <a:r>
              <a:rPr lang="ru-RU" i="1" dirty="0" smtClean="0">
                <a:solidFill>
                  <a:schemeClr val="accent5">
                    <a:lumMod val="75000"/>
                  </a:schemeClr>
                </a:solidFill>
              </a:rPr>
              <a:t>. </a:t>
            </a:r>
            <a:r>
              <a:rPr lang="ru-RU" i="1" dirty="0" err="1" smtClean="0">
                <a:solidFill>
                  <a:schemeClr val="accent5">
                    <a:lumMod val="75000"/>
                  </a:schemeClr>
                </a:solidFill>
              </a:rPr>
              <a:t>Саме</a:t>
            </a:r>
            <a:r>
              <a:rPr lang="ru-RU" i="1" dirty="0" smtClean="0">
                <a:solidFill>
                  <a:schemeClr val="accent5">
                    <a:lumMod val="75000"/>
                  </a:schemeClr>
                </a:solidFill>
              </a:rPr>
              <a:t> тому так непросто </a:t>
            </a:r>
            <a:r>
              <a:rPr lang="ru-RU" i="1" dirty="0" err="1" smtClean="0">
                <a:solidFill>
                  <a:schemeClr val="accent5">
                    <a:lumMod val="75000"/>
                  </a:schemeClr>
                </a:solidFill>
              </a:rPr>
              <a:t>виконати</a:t>
            </a:r>
            <a:r>
              <a:rPr lang="ru-RU" i="1" dirty="0" smtClean="0">
                <a:solidFill>
                  <a:schemeClr val="accent5">
                    <a:lumMod val="75000"/>
                  </a:schemeClr>
                </a:solidFill>
              </a:rPr>
              <a:t> </a:t>
            </a:r>
            <a:r>
              <a:rPr lang="ru-RU" i="1" dirty="0" err="1" smtClean="0">
                <a:solidFill>
                  <a:schemeClr val="accent5">
                    <a:lumMod val="75000"/>
                  </a:schemeClr>
                </a:solidFill>
              </a:rPr>
              <a:t>завдання</a:t>
            </a:r>
            <a:r>
              <a:rPr lang="ru-RU" i="1" dirty="0" smtClean="0">
                <a:solidFill>
                  <a:schemeClr val="accent5">
                    <a:lumMod val="75000"/>
                  </a:schemeClr>
                </a:solidFill>
              </a:rPr>
              <a:t> по </a:t>
            </a:r>
            <a:r>
              <a:rPr lang="ru-RU" i="1" dirty="0" err="1" smtClean="0">
                <a:solidFill>
                  <a:schemeClr val="accent5">
                    <a:lumMod val="75000"/>
                  </a:schemeClr>
                </a:solidFill>
              </a:rPr>
              <a:t>запропонованим</a:t>
            </a:r>
            <a:r>
              <a:rPr lang="ru-RU" i="1" dirty="0" smtClean="0">
                <a:solidFill>
                  <a:schemeClr val="accent5">
                    <a:lumMod val="75000"/>
                  </a:schemeClr>
                </a:solidFill>
              </a:rPr>
              <a:t> схемам. </a:t>
            </a:r>
            <a:r>
              <a:rPr lang="ru-RU" i="1" dirty="0" err="1" smtClean="0">
                <a:solidFill>
                  <a:schemeClr val="accent5">
                    <a:lumMod val="75000"/>
                  </a:schemeClr>
                </a:solidFill>
              </a:rPr>
              <a:t>Нікітін</a:t>
            </a:r>
            <a:r>
              <a:rPr lang="ru-RU" i="1" dirty="0" smtClean="0">
                <a:solidFill>
                  <a:schemeClr val="accent5">
                    <a:lumMod val="75000"/>
                  </a:schemeClr>
                </a:solidFill>
              </a:rPr>
              <a:t> </a:t>
            </a:r>
            <a:r>
              <a:rPr lang="ru-RU" i="1" dirty="0" err="1" smtClean="0">
                <a:solidFill>
                  <a:schemeClr val="accent5">
                    <a:lumMod val="75000"/>
                  </a:schemeClr>
                </a:solidFill>
              </a:rPr>
              <a:t>пропонує</a:t>
            </a:r>
            <a:r>
              <a:rPr lang="ru-RU" i="1" dirty="0" smtClean="0">
                <a:solidFill>
                  <a:schemeClr val="accent5">
                    <a:lumMod val="75000"/>
                  </a:schemeClr>
                </a:solidFill>
              </a:rPr>
              <a:t> для «</a:t>
            </a:r>
            <a:r>
              <a:rPr lang="ru-RU" i="1" dirty="0" err="1" smtClean="0">
                <a:solidFill>
                  <a:schemeClr val="accent5">
                    <a:lumMod val="75000"/>
                  </a:schemeClr>
                </a:solidFill>
              </a:rPr>
              <a:t>унікуба</a:t>
            </a:r>
            <a:r>
              <a:rPr lang="ru-RU" i="1" dirty="0" smtClean="0">
                <a:solidFill>
                  <a:schemeClr val="accent5">
                    <a:lumMod val="75000"/>
                  </a:schemeClr>
                </a:solidFill>
              </a:rPr>
              <a:t>» 60 </a:t>
            </a:r>
            <a:r>
              <a:rPr lang="ru-RU" i="1" dirty="0" err="1" smtClean="0">
                <a:solidFill>
                  <a:schemeClr val="accent5">
                    <a:lumMod val="75000"/>
                  </a:schemeClr>
                </a:solidFill>
              </a:rPr>
              <a:t>завдань</a:t>
            </a:r>
            <a:r>
              <a:rPr lang="ru-RU" i="1" dirty="0" smtClean="0">
                <a:solidFill>
                  <a:schemeClr val="accent5">
                    <a:lumMod val="75000"/>
                  </a:schemeClr>
                </a:solidFill>
              </a:rPr>
              <a:t>. </a:t>
            </a:r>
            <a:r>
              <a:rPr lang="ru-RU" i="1" dirty="0" err="1" smtClean="0">
                <a:solidFill>
                  <a:schemeClr val="accent5">
                    <a:lumMod val="75000"/>
                  </a:schemeClr>
                </a:solidFill>
              </a:rPr>
              <a:t>Перші</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них автор </a:t>
            </a:r>
            <a:r>
              <a:rPr lang="ru-RU" i="1" dirty="0" err="1" smtClean="0">
                <a:solidFill>
                  <a:schemeClr val="accent5">
                    <a:lumMod val="75000"/>
                  </a:schemeClr>
                </a:solidFill>
              </a:rPr>
              <a:t>виконував</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дітьми</a:t>
            </a:r>
            <a:r>
              <a:rPr lang="ru-RU" i="1" dirty="0" smtClean="0">
                <a:solidFill>
                  <a:schemeClr val="accent5">
                    <a:lumMod val="75000"/>
                  </a:schemeClr>
                </a:solidFill>
              </a:rPr>
              <a:t> 1,5 - 3 </a:t>
            </a:r>
            <a:r>
              <a:rPr lang="ru-RU" i="1" dirty="0" err="1" smtClean="0">
                <a:solidFill>
                  <a:schemeClr val="accent5">
                    <a:lumMod val="75000"/>
                  </a:schemeClr>
                </a:solidFill>
              </a:rPr>
              <a:t>років</a:t>
            </a:r>
            <a:r>
              <a:rPr lang="ru-RU" i="1" dirty="0" smtClean="0">
                <a:solidFill>
                  <a:schemeClr val="accent5">
                    <a:lumMod val="75000"/>
                  </a:schemeClr>
                </a:solidFill>
              </a:rPr>
              <a:t>, а </a:t>
            </a:r>
            <a:r>
              <a:rPr lang="ru-RU" i="1" dirty="0" err="1" smtClean="0">
                <a:solidFill>
                  <a:schemeClr val="accent5">
                    <a:lumMod val="75000"/>
                  </a:schemeClr>
                </a:solidFill>
              </a:rPr>
              <a:t>самі</a:t>
            </a:r>
            <a:r>
              <a:rPr lang="ru-RU" i="1" dirty="0" smtClean="0">
                <a:solidFill>
                  <a:schemeClr val="accent5">
                    <a:lumMod val="75000"/>
                  </a:schemeClr>
                </a:solidFill>
              </a:rPr>
              <a:t> </a:t>
            </a:r>
            <a:r>
              <a:rPr lang="ru-RU" i="1" dirty="0" err="1" smtClean="0">
                <a:solidFill>
                  <a:schemeClr val="accent5">
                    <a:lumMod val="75000"/>
                  </a:schemeClr>
                </a:solidFill>
              </a:rPr>
              <a:t>складні</a:t>
            </a:r>
            <a:r>
              <a:rPr lang="ru-RU" i="1" dirty="0" smtClean="0">
                <a:solidFill>
                  <a:schemeClr val="accent5">
                    <a:lumMod val="75000"/>
                  </a:schemeClr>
                </a:solidFill>
              </a:rPr>
              <a:t> - </a:t>
            </a:r>
            <a:r>
              <a:rPr lang="ru-RU" i="1" dirty="0" err="1" smtClean="0">
                <a:solidFill>
                  <a:schemeClr val="accent5">
                    <a:lumMod val="75000"/>
                  </a:schemeClr>
                </a:solidFill>
              </a:rPr>
              <a:t>доступні</a:t>
            </a:r>
            <a:r>
              <a:rPr lang="ru-RU" i="1" dirty="0" smtClean="0">
                <a:solidFill>
                  <a:schemeClr val="accent5">
                    <a:lumMod val="75000"/>
                  </a:schemeClr>
                </a:solidFill>
              </a:rPr>
              <a:t> далеко не </a:t>
            </a:r>
            <a:r>
              <a:rPr lang="ru-RU" i="1" dirty="0" err="1" smtClean="0">
                <a:solidFill>
                  <a:schemeClr val="accent5">
                    <a:lumMod val="75000"/>
                  </a:schemeClr>
                </a:solidFill>
              </a:rPr>
              <a:t>всім</a:t>
            </a:r>
            <a:r>
              <a:rPr lang="ru-RU" i="1" dirty="0" smtClean="0">
                <a:solidFill>
                  <a:schemeClr val="accent5">
                    <a:lumMod val="75000"/>
                  </a:schemeClr>
                </a:solidFill>
              </a:rPr>
              <a:t> </a:t>
            </a:r>
            <a:r>
              <a:rPr lang="ru-RU" i="1" dirty="0" err="1" smtClean="0">
                <a:solidFill>
                  <a:schemeClr val="accent5">
                    <a:lumMod val="75000"/>
                  </a:schemeClr>
                </a:solidFill>
              </a:rPr>
              <a:t>дорослим</a:t>
            </a:r>
            <a:r>
              <a:rPr lang="ru-RU" i="1" dirty="0" smtClean="0"/>
              <a:t>.</a:t>
            </a:r>
            <a:endParaRPr lang="ru-RU" dirty="0"/>
          </a:p>
        </p:txBody>
      </p:sp>
      <p:pic>
        <p:nvPicPr>
          <p:cNvPr id="26626" name="Picture 2" descr="http://nikitiny.ru/sites/default/files/Unikub-foto-1.gif"/>
          <p:cNvPicPr>
            <a:picLocks noChangeAspect="1" noChangeArrowheads="1"/>
          </p:cNvPicPr>
          <p:nvPr/>
        </p:nvPicPr>
        <p:blipFill>
          <a:blip r:embed="rId2" cstate="print"/>
          <a:srcRect/>
          <a:stretch>
            <a:fillRect/>
          </a:stretch>
        </p:blipFill>
        <p:spPr bwMode="auto">
          <a:xfrm>
            <a:off x="304800" y="1066800"/>
            <a:ext cx="2857500" cy="3429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8800" y="609600"/>
            <a:ext cx="2991296" cy="5943600"/>
          </a:xfrm>
        </p:spPr>
        <p:txBody>
          <a:bodyPr/>
          <a:lstStyle/>
          <a:p>
            <a:r>
              <a:rPr lang="ru-RU" sz="1400" b="0" i="1" dirty="0" smtClean="0"/>
              <a:t>У списку </a:t>
            </a:r>
            <a:r>
              <a:rPr lang="ru-RU" sz="1400" b="0" i="1" dirty="0" err="1" smtClean="0"/>
              <a:t>найбільш</a:t>
            </a:r>
            <a:r>
              <a:rPr lang="ru-RU" sz="1400" b="0" i="1" dirty="0" smtClean="0"/>
              <a:t> </a:t>
            </a:r>
            <a:r>
              <a:rPr lang="ru-RU" sz="1400" b="0" i="1" dirty="0" err="1" smtClean="0"/>
              <a:t>відомих</a:t>
            </a:r>
            <a:r>
              <a:rPr lang="ru-RU" sz="1400" b="0" i="1" dirty="0" smtClean="0"/>
              <a:t> </a:t>
            </a:r>
            <a:r>
              <a:rPr lang="ru-RU" sz="1400" b="0" i="1" dirty="0" err="1" smtClean="0"/>
              <a:t>авторів</a:t>
            </a:r>
            <a:r>
              <a:rPr lang="ru-RU" sz="1400" b="0" i="1" dirty="0" smtClean="0"/>
              <a:t> методик </a:t>
            </a:r>
            <a:r>
              <a:rPr lang="ru-RU" sz="1400" b="0" i="1" dirty="0" err="1" smtClean="0"/>
              <a:t>раннього</a:t>
            </a:r>
            <a:r>
              <a:rPr lang="ru-RU" sz="1400" b="0" i="1" dirty="0" smtClean="0"/>
              <a:t> </a:t>
            </a:r>
            <a:r>
              <a:rPr lang="ru-RU" sz="1400" b="0" i="1" dirty="0" err="1" smtClean="0"/>
              <a:t>розвитку</a:t>
            </a:r>
            <a:r>
              <a:rPr lang="ru-RU" sz="1400" b="0" i="1" dirty="0" smtClean="0"/>
              <a:t> </a:t>
            </a:r>
            <a:r>
              <a:rPr lang="ru-RU" sz="1400" b="0" i="1" dirty="0" err="1" smtClean="0"/>
              <a:t>дітей</a:t>
            </a:r>
            <a:r>
              <a:rPr lang="ru-RU" sz="1400" b="0" i="1" dirty="0" smtClean="0"/>
              <a:t> </a:t>
            </a:r>
            <a:r>
              <a:rPr lang="ru-RU" sz="1400" b="0" i="1" dirty="0" err="1" smtClean="0"/>
              <a:t>важливе</a:t>
            </a:r>
            <a:r>
              <a:rPr lang="ru-RU" sz="1400" b="0" i="1" dirty="0" smtClean="0"/>
              <a:t> </a:t>
            </a:r>
            <a:r>
              <a:rPr lang="ru-RU" sz="1400" b="0" i="1" dirty="0" err="1" smtClean="0"/>
              <a:t>місце</a:t>
            </a:r>
            <a:r>
              <a:rPr lang="ru-RU" sz="1400" b="0" i="1" dirty="0" smtClean="0"/>
              <a:t> </a:t>
            </a:r>
            <a:r>
              <a:rPr lang="ru-RU" sz="1400" b="0" i="1" dirty="0" err="1" smtClean="0"/>
              <a:t>займають</a:t>
            </a:r>
            <a:r>
              <a:rPr lang="ru-RU" sz="1400" b="0" i="1" dirty="0" smtClean="0"/>
              <a:t> Борис Павлович </a:t>
            </a:r>
            <a:r>
              <a:rPr lang="ru-RU" sz="1400" b="0" i="1" dirty="0" err="1" smtClean="0"/>
              <a:t>і</a:t>
            </a:r>
            <a:r>
              <a:rPr lang="ru-RU" sz="1400" b="0" i="1" dirty="0" smtClean="0"/>
              <a:t> </a:t>
            </a:r>
            <a:r>
              <a:rPr lang="ru-RU" sz="1400" b="0" i="1" dirty="0" err="1" smtClean="0"/>
              <a:t>Олена</a:t>
            </a:r>
            <a:r>
              <a:rPr lang="ru-RU" sz="1400" b="0" i="1" dirty="0" smtClean="0"/>
              <a:t> </a:t>
            </a:r>
            <a:r>
              <a:rPr lang="ru-RU" sz="1400" b="0" i="1" dirty="0" err="1" smtClean="0"/>
              <a:t>Олексіївна</a:t>
            </a:r>
            <a:r>
              <a:rPr lang="ru-RU" sz="1400" b="0" i="1" dirty="0" smtClean="0"/>
              <a:t> </a:t>
            </a:r>
            <a:r>
              <a:rPr lang="ru-RU" sz="1400" b="0" i="1" dirty="0" err="1" smtClean="0"/>
              <a:t>Нікітіни-класики</a:t>
            </a:r>
            <a:r>
              <a:rPr lang="ru-RU" sz="1400" b="0" i="1" dirty="0" smtClean="0"/>
              <a:t> </a:t>
            </a:r>
            <a:r>
              <a:rPr lang="ru-RU" sz="1400" b="0" i="1" dirty="0" err="1" smtClean="0"/>
              <a:t>вітчизняної</a:t>
            </a:r>
            <a:r>
              <a:rPr lang="ru-RU" sz="1400" b="0" i="1" dirty="0" smtClean="0"/>
              <a:t> педагогики та </a:t>
            </a:r>
            <a:r>
              <a:rPr lang="ru-RU" sz="1400" b="0" i="1" dirty="0" err="1" smtClean="0"/>
              <a:t>автори</a:t>
            </a:r>
            <a:r>
              <a:rPr lang="ru-RU" sz="1400" b="0" i="1" dirty="0" smtClean="0"/>
              <a:t> ряду </a:t>
            </a:r>
            <a:r>
              <a:rPr lang="ru-RU" sz="1400" b="0" i="1" dirty="0" err="1" smtClean="0"/>
              <a:t>розвиваючих</a:t>
            </a:r>
            <a:r>
              <a:rPr lang="ru-RU" sz="1400" b="0" i="1" dirty="0" smtClean="0"/>
              <a:t> </a:t>
            </a:r>
            <a:r>
              <a:rPr lang="ru-RU" sz="1400" b="0" i="1" dirty="0" err="1" smtClean="0"/>
              <a:t>ігор</a:t>
            </a:r>
            <a:r>
              <a:rPr lang="ru-RU" sz="1400" b="0" i="1" dirty="0" smtClean="0"/>
              <a:t> . </a:t>
            </a:r>
            <a:r>
              <a:rPr lang="ru-RU" sz="1400" b="0" i="1" dirty="0" err="1" smtClean="0"/>
              <a:t>Саме</a:t>
            </a:r>
            <a:r>
              <a:rPr lang="ru-RU" sz="1400" b="0" i="1" dirty="0" smtClean="0"/>
              <a:t> вони на </a:t>
            </a:r>
            <a:r>
              <a:rPr lang="ru-RU" sz="1400" b="0" i="1" dirty="0" err="1" smtClean="0"/>
              <a:t>прикладі</a:t>
            </a:r>
            <a:r>
              <a:rPr lang="ru-RU" sz="1400" b="0" i="1" dirty="0" smtClean="0"/>
              <a:t> </a:t>
            </a:r>
            <a:r>
              <a:rPr lang="ru-RU" sz="1400" b="0" i="1" dirty="0" err="1" smtClean="0"/>
              <a:t>своєї</a:t>
            </a:r>
            <a:r>
              <a:rPr lang="ru-RU" sz="1400" b="0" i="1" dirty="0" smtClean="0"/>
              <a:t> </a:t>
            </a:r>
            <a:r>
              <a:rPr lang="ru-RU" sz="1400" b="0" i="1" dirty="0" err="1" smtClean="0"/>
              <a:t>сім'ї</a:t>
            </a:r>
            <a:r>
              <a:rPr lang="ru-RU" sz="1400" b="0" i="1" dirty="0" smtClean="0"/>
              <a:t> </a:t>
            </a:r>
            <a:r>
              <a:rPr lang="ru-RU" sz="1400" b="0" i="1" dirty="0" err="1" smtClean="0"/>
              <a:t>ще</a:t>
            </a:r>
            <a:r>
              <a:rPr lang="ru-RU" sz="1400" b="0" i="1" dirty="0" smtClean="0"/>
              <a:t> у </a:t>
            </a:r>
            <a:r>
              <a:rPr lang="ru-RU" sz="1400" b="0" i="1" dirty="0" err="1" smtClean="0"/>
              <a:t>радянський</a:t>
            </a:r>
            <a:r>
              <a:rPr lang="ru-RU" sz="1400" b="0" i="1" dirty="0" smtClean="0"/>
              <a:t> час (</a:t>
            </a:r>
            <a:r>
              <a:rPr lang="ru-RU" sz="1400" b="0" i="1" dirty="0" err="1" smtClean="0"/>
              <a:t>наприкінці</a:t>
            </a:r>
            <a:r>
              <a:rPr lang="ru-RU" sz="1400" b="0" i="1" dirty="0" smtClean="0"/>
              <a:t> 50-х </a:t>
            </a:r>
            <a:r>
              <a:rPr lang="ru-RU" sz="1400" b="0" i="1" dirty="0" err="1" smtClean="0"/>
              <a:t>рр</a:t>
            </a:r>
            <a:r>
              <a:rPr lang="ru-RU" sz="1400" b="0" i="1" dirty="0" smtClean="0"/>
              <a:t>.) показали, </a:t>
            </a:r>
            <a:r>
              <a:rPr lang="ru-RU" sz="1400" b="0" i="1" dirty="0" err="1" smtClean="0"/>
              <a:t>що</a:t>
            </a:r>
            <a:r>
              <a:rPr lang="ru-RU" sz="1400" b="0" i="1" dirty="0" smtClean="0"/>
              <a:t> </a:t>
            </a:r>
            <a:r>
              <a:rPr lang="ru-RU" sz="1400" b="0" i="1" dirty="0" err="1" smtClean="0"/>
              <a:t>ламаючи</a:t>
            </a:r>
            <a:r>
              <a:rPr lang="ru-RU" sz="1400" b="0" i="1" dirty="0" smtClean="0"/>
              <a:t> </a:t>
            </a:r>
            <a:r>
              <a:rPr lang="ru-RU" sz="1400" b="0" i="1" dirty="0" err="1" smtClean="0"/>
              <a:t>застарілі</a:t>
            </a:r>
            <a:r>
              <a:rPr lang="ru-RU" sz="1400" b="0" i="1" dirty="0" smtClean="0"/>
              <a:t> </a:t>
            </a:r>
            <a:r>
              <a:rPr lang="ru-RU" sz="1400" b="0" i="1" dirty="0" err="1" smtClean="0"/>
              <a:t>стереотипи</a:t>
            </a:r>
            <a:r>
              <a:rPr lang="ru-RU" sz="1400" b="0" i="1" dirty="0" smtClean="0"/>
              <a:t> у </a:t>
            </a:r>
            <a:r>
              <a:rPr lang="ru-RU" sz="1400" b="0" i="1" dirty="0" err="1" smtClean="0"/>
              <a:t>вихованні</a:t>
            </a:r>
            <a:r>
              <a:rPr lang="ru-RU" sz="1400" b="0" i="1" dirty="0" smtClean="0"/>
              <a:t>, </a:t>
            </a:r>
            <a:r>
              <a:rPr lang="ru-RU" sz="1400" b="0" i="1" dirty="0" err="1" smtClean="0"/>
              <a:t>можна</a:t>
            </a:r>
            <a:r>
              <a:rPr lang="ru-RU" sz="1400" b="0" i="1" dirty="0" smtClean="0"/>
              <a:t> </a:t>
            </a:r>
            <a:r>
              <a:rPr lang="ru-RU" sz="1400" b="0" i="1" dirty="0" err="1" smtClean="0"/>
              <a:t>допомогти</a:t>
            </a:r>
            <a:r>
              <a:rPr lang="ru-RU" sz="1400" b="0" i="1" dirty="0" smtClean="0"/>
              <a:t> </a:t>
            </a:r>
            <a:r>
              <a:rPr lang="ru-RU" sz="1400" b="0" i="1" dirty="0" err="1" smtClean="0"/>
              <a:t>дитині</a:t>
            </a:r>
            <a:r>
              <a:rPr lang="ru-RU" sz="1400" b="0" i="1" dirty="0" smtClean="0"/>
              <a:t> стати </a:t>
            </a:r>
            <a:r>
              <a:rPr lang="ru-RU" sz="1400" b="0" i="1" dirty="0" err="1" smtClean="0"/>
              <a:t>самостійною</a:t>
            </a:r>
            <a:r>
              <a:rPr lang="ru-RU" sz="1400" b="0" i="1" dirty="0" smtClean="0"/>
              <a:t>, </a:t>
            </a:r>
            <a:r>
              <a:rPr lang="ru-RU" sz="1400" b="0" i="1" dirty="0" err="1" smtClean="0"/>
              <a:t>гармонійно</a:t>
            </a:r>
            <a:r>
              <a:rPr lang="ru-RU" sz="1400" b="0" i="1" dirty="0" smtClean="0"/>
              <a:t> </a:t>
            </a:r>
            <a:r>
              <a:rPr lang="ru-RU" sz="1400" b="0" i="1" dirty="0" err="1" smtClean="0"/>
              <a:t>розвиненою</a:t>
            </a:r>
            <a:r>
              <a:rPr lang="ru-RU" sz="1400" b="0" i="1" dirty="0" smtClean="0"/>
              <a:t> </a:t>
            </a:r>
            <a:r>
              <a:rPr lang="ru-RU" sz="1400" b="0" i="1" dirty="0" err="1" smtClean="0"/>
              <a:t>особистістю</a:t>
            </a:r>
            <a:r>
              <a:rPr lang="ru-RU" sz="1400" b="0" i="1" dirty="0" smtClean="0"/>
              <a:t>.</a:t>
            </a:r>
            <a:br>
              <a:rPr lang="ru-RU" sz="1400" b="0" i="1" dirty="0" smtClean="0"/>
            </a:br>
            <a:r>
              <a:rPr lang="ru-RU" sz="1400" b="0" i="1" dirty="0" err="1" smtClean="0"/>
              <a:t>Громадскість</a:t>
            </a:r>
            <a:r>
              <a:rPr lang="ru-RU" sz="1400" b="0" i="1" dirty="0" smtClean="0"/>
              <a:t> </a:t>
            </a:r>
            <a:r>
              <a:rPr lang="ru-RU" sz="1400" b="0" i="1" dirty="0" err="1" smtClean="0"/>
              <a:t>була</a:t>
            </a:r>
            <a:r>
              <a:rPr lang="ru-RU" sz="1400" b="0" i="1" dirty="0" smtClean="0"/>
              <a:t> </a:t>
            </a:r>
            <a:r>
              <a:rPr lang="ru-RU" sz="1400" b="0" i="1" dirty="0" err="1" smtClean="0"/>
              <a:t>здивована</a:t>
            </a:r>
            <a:r>
              <a:rPr lang="ru-RU" sz="1400" b="0" i="1" dirty="0" smtClean="0"/>
              <a:t> </a:t>
            </a:r>
            <a:r>
              <a:rPr lang="ru-RU" sz="1400" b="0" i="1" dirty="0" err="1" smtClean="0"/>
              <a:t>тим</a:t>
            </a:r>
            <a:r>
              <a:rPr lang="ru-RU" sz="1400" b="0" i="1" dirty="0" smtClean="0"/>
              <a:t>, </a:t>
            </a:r>
            <a:r>
              <a:rPr lang="ru-RU" sz="1400" b="0" i="1" dirty="0" err="1" smtClean="0"/>
              <a:t>яким</a:t>
            </a:r>
            <a:r>
              <a:rPr lang="ru-RU" sz="1400" b="0" i="1" dirty="0" smtClean="0"/>
              <a:t> способом </a:t>
            </a:r>
            <a:r>
              <a:rPr lang="ru-RU" sz="1400" b="0" i="1" dirty="0" err="1" smtClean="0"/>
              <a:t>молоде</a:t>
            </a:r>
            <a:r>
              <a:rPr lang="ru-RU" sz="1400" b="0" i="1" dirty="0" smtClean="0"/>
              <a:t> </a:t>
            </a:r>
            <a:r>
              <a:rPr lang="ru-RU" sz="1400" b="0" i="1" dirty="0" err="1" smtClean="0"/>
              <a:t>подружжя</a:t>
            </a:r>
            <a:r>
              <a:rPr lang="ru-RU" sz="1400" b="0" i="1" dirty="0" smtClean="0"/>
              <a:t> </a:t>
            </a:r>
            <a:r>
              <a:rPr lang="ru-RU" sz="1400" b="0" i="1" dirty="0" err="1" smtClean="0"/>
              <a:t>виховує</a:t>
            </a:r>
            <a:r>
              <a:rPr lang="ru-RU" sz="1400" b="0" i="1" dirty="0" smtClean="0"/>
              <a:t> </a:t>
            </a:r>
            <a:r>
              <a:rPr lang="ru-RU" sz="1400" b="0" i="1" dirty="0" err="1" smtClean="0"/>
              <a:t>своїх</a:t>
            </a:r>
            <a:r>
              <a:rPr lang="ru-RU" sz="1400" b="0" i="1" dirty="0" smtClean="0"/>
              <a:t> </a:t>
            </a:r>
            <a:r>
              <a:rPr lang="ru-RU" sz="1400" b="0" i="1" dirty="0" err="1" smtClean="0"/>
              <a:t>синів</a:t>
            </a:r>
            <a:r>
              <a:rPr lang="ru-RU" sz="1400" b="0" i="1" dirty="0" smtClean="0"/>
              <a:t> та </a:t>
            </a:r>
            <a:r>
              <a:rPr lang="ru-RU" sz="1400" b="0" i="1" dirty="0" err="1" smtClean="0"/>
              <a:t>дочок</a:t>
            </a:r>
            <a:r>
              <a:rPr lang="ru-RU" sz="1400" b="0" i="1" dirty="0" smtClean="0"/>
              <a:t>. </a:t>
            </a:r>
            <a:r>
              <a:rPr lang="ru-RU" sz="1400" b="0" i="1" dirty="0" err="1" smtClean="0"/>
              <a:t>Нікітинські</a:t>
            </a:r>
            <a:r>
              <a:rPr lang="ru-RU" sz="1400" b="0" i="1" dirty="0" smtClean="0"/>
              <a:t> </a:t>
            </a:r>
            <a:r>
              <a:rPr lang="ru-RU" sz="1400" b="0" i="1" dirty="0" err="1" smtClean="0"/>
              <a:t>діти</a:t>
            </a:r>
            <a:r>
              <a:rPr lang="ru-RU" sz="1400" b="0" i="1" dirty="0" smtClean="0"/>
              <a:t> </a:t>
            </a:r>
            <a:r>
              <a:rPr lang="ru-RU" sz="1400" b="0" i="1" dirty="0" err="1" smtClean="0"/>
              <a:t>бігали</a:t>
            </a:r>
            <a:r>
              <a:rPr lang="ru-RU" sz="1400" b="0" i="1" dirty="0" smtClean="0"/>
              <a:t> </a:t>
            </a:r>
            <a:r>
              <a:rPr lang="ru-RU" sz="1400" b="0" i="1" dirty="0" err="1" smtClean="0"/>
              <a:t>босоніж</a:t>
            </a:r>
            <a:r>
              <a:rPr lang="ru-RU" sz="1400" b="0" i="1" dirty="0" smtClean="0"/>
              <a:t> по </a:t>
            </a:r>
            <a:r>
              <a:rPr lang="ru-RU" sz="1400" b="0" i="1" dirty="0" err="1" smtClean="0"/>
              <a:t>снігу</a:t>
            </a:r>
            <a:r>
              <a:rPr lang="ru-RU" sz="1400" b="0" i="1" dirty="0" smtClean="0"/>
              <a:t>, </a:t>
            </a:r>
            <a:r>
              <a:rPr lang="ru-RU" sz="1400" b="0" i="1" dirty="0" err="1" smtClean="0"/>
              <a:t>виконували</a:t>
            </a:r>
            <a:r>
              <a:rPr lang="ru-RU" sz="1400" b="0" i="1" dirty="0" smtClean="0"/>
              <a:t> </a:t>
            </a:r>
            <a:r>
              <a:rPr lang="ru-RU" sz="1400" b="0" i="1" dirty="0" err="1" smtClean="0"/>
              <a:t>різноманітні</a:t>
            </a:r>
            <a:r>
              <a:rPr lang="ru-RU" sz="1400" b="0" i="1" dirty="0" smtClean="0"/>
              <a:t> </a:t>
            </a:r>
            <a:r>
              <a:rPr lang="ru-RU" sz="1400" b="0" i="1" dirty="0" err="1" smtClean="0"/>
              <a:t>гімнастичні</a:t>
            </a:r>
            <a:r>
              <a:rPr lang="ru-RU" sz="1400" b="0" i="1" dirty="0" smtClean="0"/>
              <a:t> </a:t>
            </a:r>
            <a:r>
              <a:rPr lang="ru-RU" sz="1400" b="0" i="1" dirty="0" err="1" smtClean="0"/>
              <a:t>вправи</a:t>
            </a:r>
            <a:r>
              <a:rPr lang="ru-RU" sz="1400" b="0" i="1" dirty="0" smtClean="0"/>
              <a:t>, </a:t>
            </a:r>
            <a:r>
              <a:rPr lang="ru-RU" sz="1400" b="0" i="1" dirty="0" err="1" smtClean="0"/>
              <a:t>і</a:t>
            </a:r>
            <a:r>
              <a:rPr lang="ru-RU" sz="1400" b="0" i="1" dirty="0" smtClean="0"/>
              <a:t> в той же час </a:t>
            </a:r>
            <a:r>
              <a:rPr lang="ru-RU" sz="1400" b="0" i="1" dirty="0" err="1" smtClean="0"/>
              <a:t>вражали</a:t>
            </a:r>
            <a:r>
              <a:rPr lang="ru-RU" sz="1400" b="0" i="1" dirty="0" smtClean="0"/>
              <a:t> </a:t>
            </a:r>
            <a:r>
              <a:rPr lang="ru-RU" sz="1400" b="0" i="1" dirty="0" err="1" smtClean="0"/>
              <a:t>всіх</a:t>
            </a:r>
            <a:r>
              <a:rPr lang="ru-RU" sz="1400" b="0" i="1" dirty="0" smtClean="0"/>
              <a:t> </a:t>
            </a:r>
            <a:r>
              <a:rPr lang="ru-RU" sz="1400" b="0" i="1" dirty="0" err="1" smtClean="0"/>
              <a:t>своїм</a:t>
            </a:r>
            <a:r>
              <a:rPr lang="ru-RU" sz="1400" b="0" i="1" dirty="0" smtClean="0"/>
              <a:t> </a:t>
            </a:r>
            <a:r>
              <a:rPr lang="ru-RU" sz="1400" b="0" i="1" dirty="0" err="1" smtClean="0"/>
              <a:t>інтелектом</a:t>
            </a:r>
            <a:r>
              <a:rPr lang="ru-RU" sz="1400" b="0" i="1" dirty="0" smtClean="0"/>
              <a:t> та </a:t>
            </a:r>
            <a:r>
              <a:rPr lang="ru-RU" sz="1400" b="0" i="1" dirty="0" err="1" smtClean="0"/>
              <a:t>здоров'ям</a:t>
            </a:r>
            <a:r>
              <a:rPr lang="ru-RU" sz="1400" b="0" i="1" dirty="0" smtClean="0"/>
              <a:t>. До </a:t>
            </a:r>
            <a:r>
              <a:rPr lang="ru-RU" sz="1400" b="0" i="1" dirty="0" err="1" smtClean="0"/>
              <a:t>чотирьох</a:t>
            </a:r>
            <a:r>
              <a:rPr lang="ru-RU" sz="1400" b="0" i="1" dirty="0" smtClean="0"/>
              <a:t> </a:t>
            </a:r>
            <a:r>
              <a:rPr lang="ru-RU" sz="1400" b="0" i="1" dirty="0" err="1" smtClean="0"/>
              <a:t>років</a:t>
            </a:r>
            <a:r>
              <a:rPr lang="ru-RU" sz="1400" b="0" i="1" dirty="0" smtClean="0"/>
              <a:t> </a:t>
            </a:r>
            <a:r>
              <a:rPr lang="ru-RU" sz="1400" b="0" i="1" dirty="0" err="1" smtClean="0"/>
              <a:t>ці</a:t>
            </a:r>
            <a:r>
              <a:rPr lang="ru-RU" sz="1400" b="0" i="1" dirty="0" smtClean="0"/>
              <a:t> </a:t>
            </a:r>
            <a:r>
              <a:rPr lang="ru-RU" sz="1400" b="0" i="1" dirty="0" err="1" smtClean="0"/>
              <a:t>малюки</a:t>
            </a:r>
            <a:r>
              <a:rPr lang="ru-RU" sz="1400" b="0" i="1" dirty="0" smtClean="0"/>
              <a:t> </a:t>
            </a:r>
            <a:r>
              <a:rPr lang="ru-RU" sz="1400" b="0" i="1" dirty="0" err="1" smtClean="0"/>
              <a:t>вже</a:t>
            </a:r>
            <a:r>
              <a:rPr lang="ru-RU" sz="1400" b="0" i="1" dirty="0" smtClean="0"/>
              <a:t> </a:t>
            </a:r>
            <a:r>
              <a:rPr lang="ru-RU" sz="1400" b="0" i="1" dirty="0" err="1" smtClean="0"/>
              <a:t>вміли</a:t>
            </a:r>
            <a:r>
              <a:rPr lang="ru-RU" sz="1400" b="0" i="1" dirty="0" smtClean="0"/>
              <a:t> </a:t>
            </a:r>
            <a:r>
              <a:rPr lang="ru-RU" sz="1400" b="0" i="1" dirty="0" err="1" smtClean="0"/>
              <a:t>читати</a:t>
            </a:r>
            <a:r>
              <a:rPr lang="ru-RU" sz="1400" b="0" i="1" dirty="0" smtClean="0"/>
              <a:t> </a:t>
            </a:r>
            <a:r>
              <a:rPr lang="ru-RU" sz="1400" b="0" i="1" dirty="0" err="1" smtClean="0"/>
              <a:t>і</a:t>
            </a:r>
            <a:r>
              <a:rPr lang="ru-RU" sz="1400" b="0" i="1" dirty="0" smtClean="0"/>
              <a:t> </a:t>
            </a:r>
            <a:r>
              <a:rPr lang="ru-RU" sz="1400" b="0" i="1" dirty="0" err="1" smtClean="0"/>
              <a:t>розуміли</a:t>
            </a:r>
            <a:r>
              <a:rPr lang="ru-RU" sz="1400" b="0" i="1" dirty="0" smtClean="0"/>
              <a:t> </a:t>
            </a:r>
            <a:r>
              <a:rPr lang="ru-RU" sz="1400" b="0" i="1" dirty="0" err="1" smtClean="0"/>
              <a:t>ази</a:t>
            </a:r>
            <a:r>
              <a:rPr lang="ru-RU" sz="1400" b="0" i="1" dirty="0" smtClean="0"/>
              <a:t> математики, </a:t>
            </a:r>
            <a:r>
              <a:rPr lang="ru-RU" sz="1400" b="0" i="1" dirty="0" err="1" smtClean="0"/>
              <a:t>із</a:t>
            </a:r>
            <a:r>
              <a:rPr lang="ru-RU" sz="1400" b="0" i="1" dirty="0" smtClean="0"/>
              <a:t> </a:t>
            </a:r>
            <a:r>
              <a:rPr lang="ru-RU" sz="1400" b="0" i="1" dirty="0" err="1" smtClean="0"/>
              <a:t>захопленням</a:t>
            </a:r>
            <a:r>
              <a:rPr lang="ru-RU" sz="1400" b="0" i="1" dirty="0" smtClean="0"/>
              <a:t> </a:t>
            </a:r>
            <a:r>
              <a:rPr lang="ru-RU" sz="1400" b="0" i="1" dirty="0" err="1" smtClean="0"/>
              <a:t>грали</a:t>
            </a:r>
            <a:r>
              <a:rPr lang="ru-RU" sz="1400" b="0" i="1" dirty="0" smtClean="0"/>
              <a:t> в </a:t>
            </a:r>
            <a:r>
              <a:rPr lang="ru-RU" sz="1400" b="0" i="1" dirty="0" err="1" smtClean="0"/>
              <a:t>авторські</a:t>
            </a:r>
            <a:r>
              <a:rPr lang="ru-RU" sz="1400" b="0" i="1" dirty="0" smtClean="0"/>
              <a:t> </a:t>
            </a:r>
            <a:r>
              <a:rPr lang="ru-RU" sz="1400" b="0" i="1" dirty="0" err="1" smtClean="0"/>
              <a:t>розвиваючі</a:t>
            </a:r>
            <a:r>
              <a:rPr lang="ru-RU" sz="1400" b="0" i="1" dirty="0" smtClean="0"/>
              <a:t> </a:t>
            </a:r>
            <a:r>
              <a:rPr lang="ru-RU" sz="1400" b="0" i="1" dirty="0" err="1" smtClean="0"/>
              <a:t>ігри</a:t>
            </a:r>
            <a:r>
              <a:rPr lang="ru-RU" sz="1400" b="0" i="1" dirty="0" smtClean="0"/>
              <a:t>, а почавши </a:t>
            </a:r>
            <a:r>
              <a:rPr lang="ru-RU" sz="1400" b="0" i="1" dirty="0" err="1" smtClean="0"/>
              <a:t>навчатися</a:t>
            </a:r>
            <a:r>
              <a:rPr lang="ru-RU" sz="1400" b="0" i="1" dirty="0" smtClean="0"/>
              <a:t> в </a:t>
            </a:r>
            <a:r>
              <a:rPr lang="ru-RU" sz="1400" b="0" i="1" dirty="0" err="1" smtClean="0"/>
              <a:t>школі</a:t>
            </a:r>
            <a:r>
              <a:rPr lang="ru-RU" sz="1400" b="0" i="1" dirty="0" smtClean="0"/>
              <a:t>, </a:t>
            </a:r>
            <a:r>
              <a:rPr lang="ru-RU" sz="1400" b="0" i="1" dirty="0" err="1" smtClean="0"/>
              <a:t>значно</a:t>
            </a:r>
            <a:r>
              <a:rPr lang="ru-RU" sz="1400" b="0" i="1" dirty="0" smtClean="0"/>
              <a:t> </a:t>
            </a:r>
            <a:r>
              <a:rPr lang="ru-RU" sz="1400" b="0" i="1" dirty="0" err="1" smtClean="0"/>
              <a:t>випереджали</a:t>
            </a:r>
            <a:r>
              <a:rPr lang="ru-RU" sz="1400" b="0" i="1" dirty="0" smtClean="0"/>
              <a:t> </a:t>
            </a:r>
            <a:r>
              <a:rPr lang="ru-RU" sz="1400" b="0" i="1" dirty="0" err="1" smtClean="0"/>
              <a:t>в</a:t>
            </a:r>
            <a:r>
              <a:rPr lang="ru-RU" sz="1400" b="0" i="1" dirty="0" smtClean="0"/>
              <a:t> </a:t>
            </a:r>
            <a:r>
              <a:rPr lang="ru-RU" sz="1400" b="0" i="1" dirty="0" err="1" smtClean="0"/>
              <a:t>розвитку</a:t>
            </a:r>
            <a:r>
              <a:rPr lang="ru-RU" sz="1400" b="0" i="1" dirty="0" smtClean="0"/>
              <a:t> </a:t>
            </a:r>
            <a:r>
              <a:rPr lang="ru-RU" sz="1400" b="0" i="1" dirty="0" err="1" smtClean="0"/>
              <a:t>своїх</a:t>
            </a:r>
            <a:r>
              <a:rPr lang="ru-RU" sz="1400" b="0" i="1" dirty="0" smtClean="0"/>
              <a:t> </a:t>
            </a:r>
            <a:r>
              <a:rPr lang="ru-RU" sz="1400" b="0" i="1" dirty="0" err="1" smtClean="0"/>
              <a:t>однолітків</a:t>
            </a:r>
            <a:r>
              <a:rPr lang="ru-RU" sz="1400" b="0" i="1" dirty="0" smtClean="0"/>
              <a:t>.</a:t>
            </a:r>
            <a:endParaRPr lang="ru-RU" sz="1400" b="0" i="1" dirty="0"/>
          </a:p>
        </p:txBody>
      </p:sp>
      <p:sp>
        <p:nvSpPr>
          <p:cNvPr id="4" name="Текст 3"/>
          <p:cNvSpPr>
            <a:spLocks noGrp="1"/>
          </p:cNvSpPr>
          <p:nvPr>
            <p:ph type="body" sz="half" idx="2"/>
          </p:nvPr>
        </p:nvSpPr>
        <p:spPr/>
        <p:txBody>
          <a:bodyPr>
            <a:normAutofit/>
          </a:bodyPr>
          <a:lstStyle/>
          <a:p>
            <a:r>
              <a:rPr lang="uk-UA" sz="2800" b="1" dirty="0" smtClean="0">
                <a:solidFill>
                  <a:schemeClr val="accent5">
                    <a:lumMod val="75000"/>
                  </a:schemeClr>
                </a:solidFill>
              </a:rPr>
              <a:t>          Сім’я Нікітіних</a:t>
            </a:r>
            <a:endParaRPr lang="ru-RU" sz="2800" b="1" dirty="0">
              <a:solidFill>
                <a:schemeClr val="accent5">
                  <a:lumMod val="75000"/>
                </a:schemeClr>
              </a:solidFill>
            </a:endParaRPr>
          </a:p>
        </p:txBody>
      </p:sp>
      <p:pic>
        <p:nvPicPr>
          <p:cNvPr id="14338" name="Picture 2" descr="http://www.domrebenok.ru/upload/medialibrary/7e5/7e519388ef33b010e8ccddb33a7919ee.png"/>
          <p:cNvPicPr>
            <a:picLocks noGrp="1" noChangeAspect="1" noChangeArrowheads="1"/>
          </p:cNvPicPr>
          <p:nvPr>
            <p:ph type="pic" idx="1"/>
          </p:nvPr>
        </p:nvPicPr>
        <p:blipFill>
          <a:blip r:embed="rId2" cstate="print"/>
          <a:srcRect l="10817" r="10817"/>
          <a:stretch>
            <a:fillRect/>
          </a:stretch>
        </p:blipFill>
        <p:spPr bwMode="auto">
          <a:xfrm>
            <a:off x="838200" y="1219200"/>
            <a:ext cx="4343400" cy="351453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82.img.avito.st/640x480/539539182.jpg"/>
          <p:cNvPicPr>
            <a:picLocks noChangeAspect="1" noChangeArrowheads="1"/>
          </p:cNvPicPr>
          <p:nvPr/>
        </p:nvPicPr>
        <p:blipFill>
          <a:blip r:embed="rId2" cstate="print"/>
          <a:srcRect/>
          <a:stretch>
            <a:fillRect/>
          </a:stretch>
        </p:blipFill>
        <p:spPr bwMode="auto">
          <a:xfrm>
            <a:off x="76200" y="0"/>
            <a:ext cx="5400675" cy="3114676"/>
          </a:xfrm>
          <a:prstGeom prst="rect">
            <a:avLst/>
          </a:prstGeom>
          <a:noFill/>
        </p:spPr>
      </p:pic>
      <p:pic>
        <p:nvPicPr>
          <p:cNvPr id="36868" name="Picture 4" descr="http://igrushka.kz/vip58/kubz32_41.jpg"/>
          <p:cNvPicPr>
            <a:picLocks noChangeAspect="1" noChangeArrowheads="1"/>
          </p:cNvPicPr>
          <p:nvPr/>
        </p:nvPicPr>
        <p:blipFill>
          <a:blip r:embed="rId3" cstate="print"/>
          <a:srcRect/>
          <a:stretch>
            <a:fillRect/>
          </a:stretch>
        </p:blipFill>
        <p:spPr bwMode="auto">
          <a:xfrm>
            <a:off x="5334000" y="2209800"/>
            <a:ext cx="3810000" cy="4267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smartytoys.ru/images/store/1310_25.jpg"/>
          <p:cNvPicPr>
            <a:picLocks noChangeAspect="1" noChangeArrowheads="1"/>
          </p:cNvPicPr>
          <p:nvPr/>
        </p:nvPicPr>
        <p:blipFill>
          <a:blip r:embed="rId2" cstate="print"/>
          <a:srcRect/>
          <a:stretch>
            <a:fillRect/>
          </a:stretch>
        </p:blipFill>
        <p:spPr bwMode="auto">
          <a:xfrm>
            <a:off x="0" y="0"/>
            <a:ext cx="4724400" cy="3657600"/>
          </a:xfrm>
          <a:prstGeom prst="rect">
            <a:avLst/>
          </a:prstGeom>
          <a:noFill/>
        </p:spPr>
      </p:pic>
      <p:pic>
        <p:nvPicPr>
          <p:cNvPr id="37892" name="Picture 4" descr="http://i4.otzovik.com/2012/06/11/224388/img/58152917.jpg"/>
          <p:cNvPicPr>
            <a:picLocks noChangeAspect="1" noChangeArrowheads="1"/>
          </p:cNvPicPr>
          <p:nvPr/>
        </p:nvPicPr>
        <p:blipFill>
          <a:blip r:embed="rId3" cstate="print"/>
          <a:srcRect/>
          <a:stretch>
            <a:fillRect/>
          </a:stretch>
        </p:blipFill>
        <p:spPr bwMode="auto">
          <a:xfrm>
            <a:off x="4419600" y="3048000"/>
            <a:ext cx="4724400" cy="36766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bookbox.com.ua/uploads/posts/2015-12/1450696929_2015-05-26_055452-950x907.jpg"/>
          <p:cNvPicPr>
            <a:picLocks noChangeAspect="1" noChangeArrowheads="1"/>
          </p:cNvPicPr>
          <p:nvPr/>
        </p:nvPicPr>
        <p:blipFill>
          <a:blip r:embed="rId2" cstate="print"/>
          <a:srcRect/>
          <a:stretch>
            <a:fillRect/>
          </a:stretch>
        </p:blipFill>
        <p:spPr bwMode="auto">
          <a:xfrm>
            <a:off x="0" y="0"/>
            <a:ext cx="2647950" cy="4267200"/>
          </a:xfrm>
          <a:prstGeom prst="rect">
            <a:avLst/>
          </a:prstGeom>
          <a:noFill/>
        </p:spPr>
      </p:pic>
      <p:sp>
        <p:nvSpPr>
          <p:cNvPr id="3" name="Прямоугольник 2"/>
          <p:cNvSpPr/>
          <p:nvPr/>
        </p:nvSpPr>
        <p:spPr>
          <a:xfrm>
            <a:off x="3505200" y="152400"/>
            <a:ext cx="3352800" cy="2031325"/>
          </a:xfrm>
          <a:prstGeom prst="rect">
            <a:avLst/>
          </a:prstGeom>
        </p:spPr>
        <p:txBody>
          <a:bodyPr wrap="square">
            <a:spAutoFit/>
          </a:bodyPr>
          <a:lstStyle/>
          <a:p>
            <a:r>
              <a:rPr lang="ru-RU" b="1" i="1" dirty="0" smtClean="0">
                <a:solidFill>
                  <a:schemeClr val="accent5">
                    <a:lumMod val="75000"/>
                  </a:schemeClr>
                </a:solidFill>
              </a:rPr>
              <a:t>За </a:t>
            </a:r>
            <a:r>
              <a:rPr lang="ru-RU" b="1" i="1" dirty="0" err="1" smtClean="0">
                <a:solidFill>
                  <a:schemeClr val="accent5">
                    <a:lumMod val="75000"/>
                  </a:schemeClr>
                </a:solidFill>
              </a:rPr>
              <a:t>наполяганням</a:t>
            </a:r>
            <a:r>
              <a:rPr lang="ru-RU" b="1" i="1" dirty="0" smtClean="0">
                <a:solidFill>
                  <a:schemeClr val="accent5">
                    <a:lumMod val="75000"/>
                  </a:schemeClr>
                </a:solidFill>
              </a:rPr>
              <a:t> </a:t>
            </a:r>
            <a:r>
              <a:rPr lang="ru-RU" b="1" i="1" dirty="0" err="1" smtClean="0">
                <a:solidFill>
                  <a:schemeClr val="accent5">
                    <a:lumMod val="75000"/>
                  </a:schemeClr>
                </a:solidFill>
              </a:rPr>
              <a:t>видавців</a:t>
            </a:r>
            <a:r>
              <a:rPr lang="ru-RU" b="1" i="1" dirty="0" smtClean="0">
                <a:solidFill>
                  <a:schemeClr val="accent5">
                    <a:lumMod val="75000"/>
                  </a:schemeClr>
                </a:solidFill>
              </a:rPr>
              <a:t> </a:t>
            </a:r>
            <a:r>
              <a:rPr lang="ru-RU" b="1" i="1" dirty="0" err="1" smtClean="0">
                <a:solidFill>
                  <a:schemeClr val="accent5">
                    <a:lumMod val="75000"/>
                  </a:schemeClr>
                </a:solidFill>
              </a:rPr>
              <a:t>Нікітіни</a:t>
            </a:r>
            <a:r>
              <a:rPr lang="ru-RU" b="1" i="1" dirty="0" smtClean="0">
                <a:solidFill>
                  <a:schemeClr val="accent5">
                    <a:lumMod val="75000"/>
                  </a:schemeClr>
                </a:solidFill>
              </a:rPr>
              <a:t> писали книги, </a:t>
            </a:r>
            <a:r>
              <a:rPr lang="ru-RU" b="1" i="1" dirty="0" err="1" smtClean="0">
                <a:solidFill>
                  <a:schemeClr val="accent5">
                    <a:lumMod val="75000"/>
                  </a:schemeClr>
                </a:solidFill>
              </a:rPr>
              <a:t>які</a:t>
            </a:r>
            <a:r>
              <a:rPr lang="ru-RU" b="1" i="1" dirty="0" smtClean="0">
                <a:solidFill>
                  <a:schemeClr val="accent5">
                    <a:lumMod val="75000"/>
                  </a:schemeClr>
                </a:solidFill>
              </a:rPr>
              <a:t> </a:t>
            </a:r>
            <a:r>
              <a:rPr lang="ru-RU" b="1" i="1" dirty="0" err="1" smtClean="0">
                <a:solidFill>
                  <a:schemeClr val="accent5">
                    <a:lumMod val="75000"/>
                  </a:schemeClr>
                </a:solidFill>
              </a:rPr>
              <a:t>користувалися</a:t>
            </a:r>
            <a:r>
              <a:rPr lang="ru-RU" b="1" i="1" dirty="0" smtClean="0">
                <a:solidFill>
                  <a:schemeClr val="accent5">
                    <a:lumMod val="75000"/>
                  </a:schemeClr>
                </a:solidFill>
              </a:rPr>
              <a:t> </a:t>
            </a:r>
            <a:r>
              <a:rPr lang="ru-RU" b="1" i="1" dirty="0" err="1" smtClean="0">
                <a:solidFill>
                  <a:schemeClr val="accent5">
                    <a:lumMod val="75000"/>
                  </a:schemeClr>
                </a:solidFill>
              </a:rPr>
              <a:t>неослабним</a:t>
            </a:r>
            <a:r>
              <a:rPr lang="ru-RU" b="1" i="1" dirty="0" smtClean="0">
                <a:solidFill>
                  <a:schemeClr val="accent5">
                    <a:lumMod val="75000"/>
                  </a:schemeClr>
                </a:solidFill>
              </a:rPr>
              <a:t> попитом у </a:t>
            </a:r>
            <a:r>
              <a:rPr lang="ru-RU" b="1" i="1" dirty="0" err="1" smtClean="0">
                <a:solidFill>
                  <a:schemeClr val="accent5">
                    <a:lumMod val="75000"/>
                  </a:schemeClr>
                </a:solidFill>
              </a:rPr>
              <a:t>читачів</a:t>
            </a:r>
            <a:r>
              <a:rPr lang="ru-RU" b="1" i="1" dirty="0" smtClean="0">
                <a:solidFill>
                  <a:schemeClr val="accent5">
                    <a:lumMod val="75000"/>
                  </a:schemeClr>
                </a:solidFill>
              </a:rPr>
              <a:t>. Вони </a:t>
            </a:r>
            <a:r>
              <a:rPr lang="ru-RU" b="1" i="1" dirty="0" err="1" smtClean="0">
                <a:solidFill>
                  <a:schemeClr val="accent5">
                    <a:lumMod val="75000"/>
                  </a:schemeClr>
                </a:solidFill>
              </a:rPr>
              <a:t>видавалися</a:t>
            </a:r>
            <a:r>
              <a:rPr lang="ru-RU" b="1" i="1" dirty="0" smtClean="0">
                <a:solidFill>
                  <a:schemeClr val="accent5">
                    <a:lumMod val="75000"/>
                  </a:schemeClr>
                </a:solidFill>
              </a:rPr>
              <a:t> в </a:t>
            </a:r>
            <a:r>
              <a:rPr lang="ru-RU" b="1" i="1" dirty="0" err="1" smtClean="0">
                <a:solidFill>
                  <a:schemeClr val="accent5">
                    <a:lumMod val="75000"/>
                  </a:schemeClr>
                </a:solidFill>
              </a:rPr>
              <a:t>Німеччині</a:t>
            </a:r>
            <a:r>
              <a:rPr lang="ru-RU" b="1" i="1" dirty="0" smtClean="0">
                <a:solidFill>
                  <a:schemeClr val="accent5">
                    <a:lumMod val="75000"/>
                  </a:schemeClr>
                </a:solidFill>
              </a:rPr>
              <a:t>, </a:t>
            </a:r>
            <a:r>
              <a:rPr lang="ru-RU" b="1" i="1" dirty="0" err="1" smtClean="0">
                <a:solidFill>
                  <a:schemeClr val="accent5">
                    <a:lumMod val="75000"/>
                  </a:schemeClr>
                </a:solidFill>
              </a:rPr>
              <a:t>Японії</a:t>
            </a:r>
            <a:r>
              <a:rPr lang="ru-RU" b="1" i="1" dirty="0" smtClean="0">
                <a:solidFill>
                  <a:schemeClr val="accent5">
                    <a:lumMod val="75000"/>
                  </a:schemeClr>
                </a:solidFill>
              </a:rPr>
              <a:t> та </a:t>
            </a:r>
            <a:r>
              <a:rPr lang="ru-RU" b="1" i="1" dirty="0" err="1" smtClean="0">
                <a:solidFill>
                  <a:schemeClr val="accent5">
                    <a:lumMod val="75000"/>
                  </a:schemeClr>
                </a:solidFill>
              </a:rPr>
              <a:t>інших</a:t>
            </a:r>
            <a:endParaRPr lang="ru-RU" b="1" i="1" dirty="0" smtClean="0">
              <a:solidFill>
                <a:schemeClr val="accent5">
                  <a:lumMod val="75000"/>
                </a:schemeClr>
              </a:solidFill>
            </a:endParaRPr>
          </a:p>
          <a:p>
            <a:r>
              <a:rPr lang="ru-RU" b="1" i="1" dirty="0" smtClean="0">
                <a:solidFill>
                  <a:schemeClr val="accent5">
                    <a:lumMod val="75000"/>
                  </a:schemeClr>
                </a:solidFill>
              </a:rPr>
              <a:t> </a:t>
            </a:r>
            <a:r>
              <a:rPr lang="ru-RU" b="1" i="1" dirty="0" err="1" smtClean="0">
                <a:solidFill>
                  <a:schemeClr val="accent5">
                    <a:lumMod val="75000"/>
                  </a:schemeClr>
                </a:solidFill>
              </a:rPr>
              <a:t>країнах</a:t>
            </a:r>
            <a:r>
              <a:rPr lang="ru-RU" b="1" i="1" dirty="0" smtClean="0">
                <a:solidFill>
                  <a:schemeClr val="accent5">
                    <a:lumMod val="75000"/>
                  </a:schemeClr>
                </a:solidFill>
              </a:rPr>
              <a:t> </a:t>
            </a:r>
            <a:r>
              <a:rPr lang="ru-RU" b="1" i="1" dirty="0" err="1" smtClean="0">
                <a:solidFill>
                  <a:schemeClr val="accent5">
                    <a:lumMod val="75000"/>
                  </a:schemeClr>
                </a:solidFill>
              </a:rPr>
              <a:t>світу</a:t>
            </a:r>
            <a:r>
              <a:rPr lang="ru-RU" b="1" i="1" dirty="0" smtClean="0">
                <a:solidFill>
                  <a:schemeClr val="accent5">
                    <a:lumMod val="75000"/>
                  </a:schemeClr>
                </a:solidFill>
              </a:rPr>
              <a:t>.</a:t>
            </a:r>
            <a:endParaRPr lang="ru-RU" b="1" i="1" dirty="0">
              <a:solidFill>
                <a:schemeClr val="accent5">
                  <a:lumMod val="75000"/>
                </a:schemeClr>
              </a:solidFill>
            </a:endParaRPr>
          </a:p>
        </p:txBody>
      </p:sp>
      <p:pic>
        <p:nvPicPr>
          <p:cNvPr id="25604" name="Picture 4" descr="http://chudo-chado.kg/upload/images/phpthumbof/cache/intellectual_games.611b608de701ac06439a3dc9f74aa46f37.jpg"/>
          <p:cNvPicPr>
            <a:picLocks noChangeAspect="1" noChangeArrowheads="1"/>
          </p:cNvPicPr>
          <p:nvPr/>
        </p:nvPicPr>
        <p:blipFill>
          <a:blip r:embed="rId3" cstate="print"/>
          <a:srcRect/>
          <a:stretch>
            <a:fillRect/>
          </a:stretch>
        </p:blipFill>
        <p:spPr bwMode="auto">
          <a:xfrm>
            <a:off x="6858000" y="152400"/>
            <a:ext cx="2085975" cy="3371850"/>
          </a:xfrm>
          <a:prstGeom prst="rect">
            <a:avLst/>
          </a:prstGeom>
          <a:noFill/>
        </p:spPr>
      </p:pic>
      <p:pic>
        <p:nvPicPr>
          <p:cNvPr id="25606" name="Picture 6" descr="http://www.litmir.co/data/Book/0/234000/234203/BC2_1422047088.jpg"/>
          <p:cNvPicPr>
            <a:picLocks noChangeAspect="1" noChangeArrowheads="1"/>
          </p:cNvPicPr>
          <p:nvPr/>
        </p:nvPicPr>
        <p:blipFill>
          <a:blip r:embed="rId4" cstate="print"/>
          <a:srcRect/>
          <a:stretch>
            <a:fillRect/>
          </a:stretch>
        </p:blipFill>
        <p:spPr bwMode="auto">
          <a:xfrm>
            <a:off x="2133600" y="3124200"/>
            <a:ext cx="2514600" cy="3733800"/>
          </a:xfrm>
          <a:prstGeom prst="rect">
            <a:avLst/>
          </a:prstGeom>
          <a:noFill/>
        </p:spPr>
      </p:pic>
      <p:pic>
        <p:nvPicPr>
          <p:cNvPr id="25608" name="Picture 8" descr="http://www.herfast.de/images/product_images/original_images/nikitin_buch.jpg"/>
          <p:cNvPicPr>
            <a:picLocks noChangeAspect="1" noChangeArrowheads="1"/>
          </p:cNvPicPr>
          <p:nvPr/>
        </p:nvPicPr>
        <p:blipFill>
          <a:blip r:embed="rId5" cstate="print"/>
          <a:srcRect/>
          <a:stretch>
            <a:fillRect/>
          </a:stretch>
        </p:blipFill>
        <p:spPr bwMode="auto">
          <a:xfrm>
            <a:off x="4724400" y="3352800"/>
            <a:ext cx="2438400" cy="3505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4191000"/>
            <a:ext cx="8077200" cy="2431435"/>
          </a:xfrm>
          <a:prstGeom prst="rect">
            <a:avLst/>
          </a:prstGeom>
        </p:spPr>
        <p:txBody>
          <a:bodyPr wrap="square">
            <a:spAutoFit/>
          </a:bodyPr>
          <a:lstStyle/>
          <a:p>
            <a:r>
              <a:rPr lang="ru-RU" dirty="0" err="1" smtClean="0">
                <a:solidFill>
                  <a:schemeClr val="accent5">
                    <a:lumMod val="75000"/>
                  </a:schemeClr>
                </a:solidFill>
              </a:rPr>
              <a:t>Тільки</a:t>
            </a:r>
            <a:r>
              <a:rPr lang="ru-RU" dirty="0" smtClean="0">
                <a:solidFill>
                  <a:schemeClr val="accent5">
                    <a:lumMod val="75000"/>
                  </a:schemeClr>
                </a:solidFill>
              </a:rPr>
              <a:t> </a:t>
            </a:r>
            <a:r>
              <a:rPr lang="ru-RU" dirty="0" err="1" smtClean="0">
                <a:solidFill>
                  <a:schemeClr val="accent5">
                    <a:lumMod val="75000"/>
                  </a:schemeClr>
                </a:solidFill>
              </a:rPr>
              <a:t>двоє</a:t>
            </a:r>
            <a:r>
              <a:rPr lang="ru-RU" dirty="0" smtClean="0">
                <a:solidFill>
                  <a:schemeClr val="accent5">
                    <a:lumMod val="75000"/>
                  </a:schemeClr>
                </a:solidFill>
              </a:rPr>
              <a:t> </a:t>
            </a:r>
            <a:r>
              <a:rPr lang="ru-RU" dirty="0" err="1" smtClean="0">
                <a:solidFill>
                  <a:schemeClr val="accent5">
                    <a:lumMod val="75000"/>
                  </a:schemeClr>
                </a:solidFill>
              </a:rPr>
              <a:t>дітей</a:t>
            </a:r>
            <a:r>
              <a:rPr lang="ru-RU" dirty="0" smtClean="0">
                <a:solidFill>
                  <a:schemeClr val="accent5">
                    <a:lumMod val="75000"/>
                  </a:schemeClr>
                </a:solidFill>
              </a:rPr>
              <a:t> </a:t>
            </a:r>
            <a:r>
              <a:rPr lang="ru-RU" dirty="0" err="1" smtClean="0">
                <a:solidFill>
                  <a:schemeClr val="accent5">
                    <a:lumMod val="75000"/>
                  </a:schemeClr>
                </a:solidFill>
              </a:rPr>
              <a:t>прийняли</a:t>
            </a:r>
            <a:r>
              <a:rPr lang="ru-RU" dirty="0" smtClean="0">
                <a:solidFill>
                  <a:schemeClr val="accent5">
                    <a:lumMod val="75000"/>
                  </a:schemeClr>
                </a:solidFill>
              </a:rPr>
              <a:t> </a:t>
            </a:r>
            <a:r>
              <a:rPr lang="ru-RU" dirty="0" err="1" smtClean="0">
                <a:solidFill>
                  <a:schemeClr val="accent5">
                    <a:lumMod val="75000"/>
                  </a:schemeClr>
                </a:solidFill>
              </a:rPr>
              <a:t>естафету</a:t>
            </a:r>
            <a:r>
              <a:rPr lang="ru-RU" dirty="0" smtClean="0">
                <a:solidFill>
                  <a:schemeClr val="accent5">
                    <a:lumMod val="75000"/>
                  </a:schemeClr>
                </a:solidFill>
              </a:rPr>
              <a:t> </a:t>
            </a:r>
            <a:r>
              <a:rPr lang="ru-RU" dirty="0" err="1" smtClean="0">
                <a:solidFill>
                  <a:schemeClr val="accent5">
                    <a:lumMod val="75000"/>
                  </a:schemeClr>
                </a:solidFill>
              </a:rPr>
              <a:t>батьків</a:t>
            </a:r>
            <a:r>
              <a:rPr lang="ru-RU" dirty="0" smtClean="0">
                <a:solidFill>
                  <a:schemeClr val="accent5">
                    <a:lumMod val="75000"/>
                  </a:schemeClr>
                </a:solidFill>
              </a:rPr>
              <a:t>. У </a:t>
            </a:r>
            <a:r>
              <a:rPr lang="ru-RU" dirty="0" err="1" smtClean="0">
                <a:solidFill>
                  <a:schemeClr val="accent5">
                    <a:lumMod val="75000"/>
                  </a:schemeClr>
                </a:solidFill>
              </a:rPr>
              <a:t>двох</a:t>
            </a:r>
            <a:r>
              <a:rPr lang="ru-RU" dirty="0" smtClean="0">
                <a:solidFill>
                  <a:schemeClr val="accent5">
                    <a:lumMod val="75000"/>
                  </a:schemeClr>
                </a:solidFill>
              </a:rPr>
              <a:t> </a:t>
            </a:r>
            <a:r>
              <a:rPr lang="ru-RU" dirty="0" err="1" smtClean="0">
                <a:solidFill>
                  <a:schemeClr val="accent5">
                    <a:lumMod val="75000"/>
                  </a:schemeClr>
                </a:solidFill>
              </a:rPr>
              <a:t>дочок</a:t>
            </a:r>
            <a:r>
              <a:rPr lang="ru-RU" dirty="0" smtClean="0">
                <a:solidFill>
                  <a:schemeClr val="accent5">
                    <a:lumMod val="75000"/>
                  </a:schemeClr>
                </a:solidFill>
              </a:rPr>
              <a:t> по четверо </a:t>
            </a:r>
            <a:r>
              <a:rPr lang="ru-RU" dirty="0" err="1" smtClean="0">
                <a:solidFill>
                  <a:schemeClr val="accent5">
                    <a:lumMod val="75000"/>
                  </a:schemeClr>
                </a:solidFill>
              </a:rPr>
              <a:t>дітей</a:t>
            </a:r>
            <a:r>
              <a:rPr lang="ru-RU" dirty="0" smtClean="0">
                <a:solidFill>
                  <a:schemeClr val="accent5">
                    <a:lumMod val="75000"/>
                  </a:schemeClr>
                </a:solidFill>
              </a:rPr>
              <a:t>, в одного одна </a:t>
            </a:r>
            <a:r>
              <a:rPr lang="ru-RU" dirty="0" err="1" smtClean="0">
                <a:solidFill>
                  <a:schemeClr val="accent5">
                    <a:lumMod val="75000"/>
                  </a:schemeClr>
                </a:solidFill>
              </a:rPr>
              <a:t>дитина</a:t>
            </a:r>
            <a:r>
              <a:rPr lang="ru-RU" dirty="0" smtClean="0">
                <a:solidFill>
                  <a:schemeClr val="accent5">
                    <a:lumMod val="75000"/>
                  </a:schemeClr>
                </a:solidFill>
              </a:rPr>
              <a:t>, у </a:t>
            </a:r>
            <a:r>
              <a:rPr lang="ru-RU" dirty="0" err="1" smtClean="0">
                <a:solidFill>
                  <a:schemeClr val="accent5">
                    <a:lumMod val="75000"/>
                  </a:schemeClr>
                </a:solidFill>
              </a:rPr>
              <a:t>решти</a:t>
            </a:r>
            <a:r>
              <a:rPr lang="ru-RU" dirty="0" smtClean="0">
                <a:solidFill>
                  <a:schemeClr val="accent5">
                    <a:lumMod val="75000"/>
                  </a:schemeClr>
                </a:solidFill>
              </a:rPr>
              <a:t> по </a:t>
            </a:r>
            <a:r>
              <a:rPr lang="ru-RU" dirty="0" err="1" smtClean="0">
                <a:solidFill>
                  <a:schemeClr val="accent5">
                    <a:lumMod val="75000"/>
                  </a:schemeClr>
                </a:solidFill>
              </a:rPr>
              <a:t>двоє</a:t>
            </a:r>
            <a:r>
              <a:rPr lang="ru-RU" dirty="0" smtClean="0">
                <a:solidFill>
                  <a:schemeClr val="accent5">
                    <a:lumMod val="75000"/>
                  </a:schemeClr>
                </a:solidFill>
              </a:rPr>
              <a:t>. По </a:t>
            </a:r>
            <a:r>
              <a:rPr lang="ru-RU" dirty="0" err="1" smtClean="0">
                <a:solidFill>
                  <a:schemeClr val="accent5">
                    <a:lumMod val="75000"/>
                  </a:schemeClr>
                </a:solidFill>
              </a:rPr>
              <a:t>кар'єрних</a:t>
            </a:r>
            <a:r>
              <a:rPr lang="ru-RU" dirty="0" smtClean="0">
                <a:solidFill>
                  <a:schemeClr val="accent5">
                    <a:lumMod val="75000"/>
                  </a:schemeClr>
                </a:solidFill>
              </a:rPr>
              <a:t> сходах </a:t>
            </a:r>
            <a:r>
              <a:rPr lang="ru-RU" dirty="0" err="1" smtClean="0">
                <a:solidFill>
                  <a:schemeClr val="accent5">
                    <a:lumMod val="75000"/>
                  </a:schemeClr>
                </a:solidFill>
              </a:rPr>
              <a:t>ніхто</a:t>
            </a:r>
            <a:r>
              <a:rPr lang="ru-RU" dirty="0" smtClean="0">
                <a:solidFill>
                  <a:schemeClr val="accent5">
                    <a:lumMod val="75000"/>
                  </a:schemeClr>
                </a:solidFill>
              </a:rPr>
              <a:t> </a:t>
            </a:r>
            <a:r>
              <a:rPr lang="ru-RU" dirty="0" err="1" smtClean="0">
                <a:solidFill>
                  <a:schemeClr val="accent5">
                    <a:lumMod val="75000"/>
                  </a:schemeClr>
                </a:solidFill>
              </a:rPr>
              <a:t>з</a:t>
            </a:r>
            <a:r>
              <a:rPr lang="ru-RU" dirty="0" smtClean="0">
                <a:solidFill>
                  <a:schemeClr val="accent5">
                    <a:lumMod val="75000"/>
                  </a:schemeClr>
                </a:solidFill>
              </a:rPr>
              <a:t> </a:t>
            </a:r>
            <a:r>
              <a:rPr lang="ru-RU" dirty="0" err="1" smtClean="0">
                <a:solidFill>
                  <a:schemeClr val="accent5">
                    <a:lumMod val="75000"/>
                  </a:schemeClr>
                </a:solidFill>
              </a:rPr>
              <a:t>дітей</a:t>
            </a:r>
            <a:r>
              <a:rPr lang="ru-RU" dirty="0" smtClean="0">
                <a:solidFill>
                  <a:schemeClr val="accent5">
                    <a:lumMod val="75000"/>
                  </a:schemeClr>
                </a:solidFill>
              </a:rPr>
              <a:t> </a:t>
            </a:r>
            <a:r>
              <a:rPr lang="ru-RU" dirty="0" err="1" smtClean="0">
                <a:solidFill>
                  <a:schemeClr val="accent5">
                    <a:lumMod val="75000"/>
                  </a:schemeClr>
                </a:solidFill>
              </a:rPr>
              <a:t>високо</a:t>
            </a:r>
            <a:r>
              <a:rPr lang="ru-RU" dirty="0" smtClean="0">
                <a:solidFill>
                  <a:schemeClr val="accent5">
                    <a:lumMod val="75000"/>
                  </a:schemeClr>
                </a:solidFill>
              </a:rPr>
              <a:t> не </a:t>
            </a:r>
            <a:r>
              <a:rPr lang="ru-RU" dirty="0" err="1" smtClean="0">
                <a:solidFill>
                  <a:schemeClr val="accent5">
                    <a:lumMod val="75000"/>
                  </a:schemeClr>
                </a:solidFill>
              </a:rPr>
              <a:t>піднявся</a:t>
            </a:r>
            <a:r>
              <a:rPr lang="ru-RU" dirty="0" smtClean="0">
                <a:solidFill>
                  <a:schemeClr val="accent5">
                    <a:lumMod val="75000"/>
                  </a:schemeClr>
                </a:solidFill>
              </a:rPr>
              <a:t>. </a:t>
            </a:r>
            <a:r>
              <a:rPr lang="ru-RU" dirty="0" err="1" smtClean="0">
                <a:solidFill>
                  <a:schemeClr val="accent5">
                    <a:lumMod val="75000"/>
                  </a:schemeClr>
                </a:solidFill>
              </a:rPr>
              <a:t>Звичайне</a:t>
            </a:r>
            <a:r>
              <a:rPr lang="ru-RU" dirty="0" smtClean="0">
                <a:solidFill>
                  <a:schemeClr val="accent5">
                    <a:lumMod val="75000"/>
                  </a:schemeClr>
                </a:solidFill>
              </a:rPr>
              <a:t> </a:t>
            </a:r>
            <a:r>
              <a:rPr lang="ru-RU" dirty="0" err="1" smtClean="0">
                <a:solidFill>
                  <a:schemeClr val="accent5">
                    <a:lumMod val="75000"/>
                  </a:schemeClr>
                </a:solidFill>
              </a:rPr>
              <a:t>життя</a:t>
            </a:r>
            <a:r>
              <a:rPr lang="ru-RU" dirty="0" smtClean="0">
                <a:solidFill>
                  <a:schemeClr val="accent5">
                    <a:lumMod val="75000"/>
                  </a:schemeClr>
                </a:solidFill>
              </a:rPr>
              <a:t> </a:t>
            </a:r>
            <a:r>
              <a:rPr lang="ru-RU" dirty="0" err="1" smtClean="0">
                <a:solidFill>
                  <a:schemeClr val="accent5">
                    <a:lumMod val="75000"/>
                  </a:schemeClr>
                </a:solidFill>
              </a:rPr>
              <a:t>звичайних</a:t>
            </a:r>
            <a:r>
              <a:rPr lang="ru-RU" dirty="0" smtClean="0">
                <a:solidFill>
                  <a:schemeClr val="accent5">
                    <a:lumMod val="75000"/>
                  </a:schemeClr>
                </a:solidFill>
              </a:rPr>
              <a:t> людей</a:t>
            </a:r>
          </a:p>
          <a:p>
            <a:endParaRPr lang="uk-UA" dirty="0" smtClean="0">
              <a:solidFill>
                <a:schemeClr val="accent5">
                  <a:lumMod val="75000"/>
                </a:schemeClr>
              </a:solidFill>
            </a:endParaRPr>
          </a:p>
          <a:p>
            <a:pPr algn="ctr"/>
            <a:r>
              <a:rPr lang="ru-RU" sz="4000" b="1" dirty="0" smtClean="0">
                <a:solidFill>
                  <a:srgbClr val="C00000"/>
                </a:solidFill>
              </a:rPr>
              <a:t>                                                                                           </a:t>
            </a:r>
            <a:r>
              <a:rPr lang="ru-RU" sz="4000" b="1" dirty="0" err="1" smtClean="0">
                <a:solidFill>
                  <a:srgbClr val="C00000"/>
                </a:solidFill>
              </a:rPr>
              <a:t>Дякую</a:t>
            </a:r>
            <a:r>
              <a:rPr lang="ru-RU" sz="4000" b="1" dirty="0" smtClean="0">
                <a:solidFill>
                  <a:srgbClr val="C00000"/>
                </a:solidFill>
              </a:rPr>
              <a:t> за </a:t>
            </a:r>
            <a:r>
              <a:rPr lang="ru-RU" sz="4000" b="1" dirty="0" err="1" smtClean="0">
                <a:solidFill>
                  <a:srgbClr val="C00000"/>
                </a:solidFill>
              </a:rPr>
              <a:t>увагу</a:t>
            </a:r>
            <a:r>
              <a:rPr lang="ru-RU" sz="4000" b="1" dirty="0" smtClean="0">
                <a:solidFill>
                  <a:srgbClr val="C00000"/>
                </a:solidFill>
              </a:rPr>
              <a:t>!</a:t>
            </a:r>
            <a:endParaRPr lang="ru-RU" sz="4000" b="1" dirty="0">
              <a:solidFill>
                <a:srgbClr val="C00000"/>
              </a:solidFill>
            </a:endParaRPr>
          </a:p>
        </p:txBody>
      </p:sp>
      <p:pic>
        <p:nvPicPr>
          <p:cNvPr id="30722" name="Picture 2" descr="http://journal.osnova.com.ua/UserFiles/Image/teacher/pani-6-7/17.gif"/>
          <p:cNvPicPr>
            <a:picLocks noChangeAspect="1" noChangeArrowheads="1"/>
          </p:cNvPicPr>
          <p:nvPr/>
        </p:nvPicPr>
        <p:blipFill>
          <a:blip r:embed="rId2" cstate="print"/>
          <a:srcRect/>
          <a:stretch>
            <a:fillRect/>
          </a:stretch>
        </p:blipFill>
        <p:spPr bwMode="auto">
          <a:xfrm>
            <a:off x="2514600" y="685800"/>
            <a:ext cx="4343400" cy="304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0" y="889844"/>
            <a:ext cx="3810000" cy="3600986"/>
          </a:xfrm>
          <a:prstGeom prst="rect">
            <a:avLst/>
          </a:prstGeom>
        </p:spPr>
        <p:txBody>
          <a:bodyPr wrap="square">
            <a:spAutoFit/>
          </a:bodyPr>
          <a:lstStyle/>
          <a:p>
            <a:r>
              <a:rPr lang="ru-RU" b="1" i="1" dirty="0" err="1" smtClean="0">
                <a:solidFill>
                  <a:srgbClr val="C00000"/>
                </a:solidFill>
              </a:rPr>
              <a:t>Сім'я</a:t>
            </a:r>
            <a:r>
              <a:rPr lang="ru-RU" b="1" i="1" dirty="0" smtClean="0">
                <a:solidFill>
                  <a:srgbClr val="C00000"/>
                </a:solidFill>
              </a:rPr>
              <a:t> </a:t>
            </a:r>
            <a:r>
              <a:rPr lang="ru-RU" b="1" i="1" dirty="0" err="1" smtClean="0">
                <a:solidFill>
                  <a:srgbClr val="C00000"/>
                </a:solidFill>
              </a:rPr>
              <a:t>педагогів</a:t>
            </a:r>
            <a:endParaRPr lang="ru-RU" i="1" dirty="0" smtClean="0">
              <a:solidFill>
                <a:srgbClr val="C00000"/>
              </a:solidFill>
            </a:endParaRPr>
          </a:p>
          <a:p>
            <a:r>
              <a:rPr lang="ru-RU" sz="1400" i="1" dirty="0" smtClean="0">
                <a:solidFill>
                  <a:schemeClr val="accent5">
                    <a:lumMod val="75000"/>
                  </a:schemeClr>
                </a:solidFill>
              </a:rPr>
              <a:t>Борис Павлович </a:t>
            </a:r>
            <a:r>
              <a:rPr lang="ru-RU" sz="1400" i="1" dirty="0" err="1" smtClean="0">
                <a:solidFill>
                  <a:schemeClr val="accent5">
                    <a:lumMod val="75000"/>
                  </a:schemeClr>
                </a:solidFill>
              </a:rPr>
              <a:t>і</a:t>
            </a:r>
            <a:r>
              <a:rPr lang="ru-RU" sz="1400" i="1" dirty="0" smtClean="0">
                <a:solidFill>
                  <a:schemeClr val="accent5">
                    <a:lumMod val="75000"/>
                  </a:schemeClr>
                </a:solidFill>
              </a:rPr>
              <a:t> </a:t>
            </a:r>
            <a:r>
              <a:rPr lang="ru-RU" sz="1400" i="1" dirty="0" err="1" smtClean="0">
                <a:solidFill>
                  <a:schemeClr val="accent5">
                    <a:lumMod val="75000"/>
                  </a:schemeClr>
                </a:solidFill>
              </a:rPr>
              <a:t>Олена</a:t>
            </a:r>
            <a:r>
              <a:rPr lang="ru-RU" sz="1400" i="1" dirty="0" smtClean="0">
                <a:solidFill>
                  <a:schemeClr val="accent5">
                    <a:lumMod val="75000"/>
                  </a:schemeClr>
                </a:solidFill>
              </a:rPr>
              <a:t> </a:t>
            </a:r>
            <a:r>
              <a:rPr lang="ru-RU" sz="1400" i="1" dirty="0" err="1" smtClean="0">
                <a:solidFill>
                  <a:schemeClr val="accent5">
                    <a:lumMod val="75000"/>
                  </a:schemeClr>
                </a:solidFill>
              </a:rPr>
              <a:t>Олексіївна</a:t>
            </a:r>
            <a:r>
              <a:rPr lang="ru-RU" sz="1400" i="1" dirty="0" smtClean="0">
                <a:solidFill>
                  <a:schemeClr val="accent5">
                    <a:lumMod val="75000"/>
                  </a:schemeClr>
                </a:solidFill>
              </a:rPr>
              <a:t> </a:t>
            </a:r>
            <a:r>
              <a:rPr lang="ru-RU" sz="1400" i="1" dirty="0" err="1" smtClean="0">
                <a:solidFill>
                  <a:schemeClr val="accent5">
                    <a:lumMod val="75000"/>
                  </a:schemeClr>
                </a:solidFill>
              </a:rPr>
              <a:t>познайомилися</a:t>
            </a:r>
            <a:r>
              <a:rPr lang="ru-RU" sz="1400" i="1" dirty="0" smtClean="0">
                <a:solidFill>
                  <a:schemeClr val="accent5">
                    <a:lumMod val="75000"/>
                  </a:schemeClr>
                </a:solidFill>
              </a:rPr>
              <a:t> в </a:t>
            </a:r>
            <a:r>
              <a:rPr lang="ru-RU" sz="1400" i="1" dirty="0" err="1" smtClean="0">
                <a:solidFill>
                  <a:schemeClr val="accent5">
                    <a:lumMod val="75000"/>
                  </a:schemeClr>
                </a:solidFill>
              </a:rPr>
              <a:t>грудні</a:t>
            </a:r>
            <a:r>
              <a:rPr lang="ru-RU" sz="1400" i="1" dirty="0" smtClean="0">
                <a:solidFill>
                  <a:schemeClr val="accent5">
                    <a:lumMod val="75000"/>
                  </a:schemeClr>
                </a:solidFill>
              </a:rPr>
              <a:t> 1957 на </a:t>
            </a:r>
            <a:r>
              <a:rPr lang="ru-RU" sz="1400" i="1" dirty="0" err="1" smtClean="0">
                <a:solidFill>
                  <a:schemeClr val="accent5">
                    <a:lumMod val="75000"/>
                  </a:schemeClr>
                </a:solidFill>
              </a:rPr>
              <a:t>педагогічній</a:t>
            </a:r>
            <a:r>
              <a:rPr lang="ru-RU" sz="1400" i="1" dirty="0" smtClean="0">
                <a:solidFill>
                  <a:schemeClr val="accent5">
                    <a:lumMod val="75000"/>
                  </a:schemeClr>
                </a:solidFill>
              </a:rPr>
              <a:t> </a:t>
            </a:r>
            <a:r>
              <a:rPr lang="ru-RU" sz="1400" i="1" dirty="0" err="1" smtClean="0">
                <a:solidFill>
                  <a:schemeClr val="accent5">
                    <a:lumMod val="75000"/>
                  </a:schemeClr>
                </a:solidFill>
              </a:rPr>
              <a:t>конференції</a:t>
            </a:r>
            <a:r>
              <a:rPr lang="ru-RU" sz="1400" i="1" dirty="0" smtClean="0">
                <a:solidFill>
                  <a:schemeClr val="accent5">
                    <a:lumMod val="75000"/>
                  </a:schemeClr>
                </a:solidFill>
              </a:rPr>
              <a:t> в </a:t>
            </a:r>
            <a:r>
              <a:rPr lang="ru-RU" sz="1400" i="1" dirty="0" err="1" smtClean="0">
                <a:solidFill>
                  <a:schemeClr val="accent5">
                    <a:lumMod val="75000"/>
                  </a:schemeClr>
                </a:solidFill>
              </a:rPr>
              <a:t>Москві</a:t>
            </a:r>
            <a:r>
              <a:rPr lang="ru-RU" sz="1400" i="1" dirty="0" smtClean="0">
                <a:solidFill>
                  <a:schemeClr val="accent5">
                    <a:lumMod val="75000"/>
                  </a:schemeClr>
                </a:solidFill>
              </a:rPr>
              <a:t>. На той момент Борису Павловичу </a:t>
            </a:r>
            <a:r>
              <a:rPr lang="ru-RU" sz="1400" i="1" dirty="0" err="1" smtClean="0">
                <a:solidFill>
                  <a:schemeClr val="accent5">
                    <a:lumMod val="75000"/>
                  </a:schemeClr>
                </a:solidFill>
              </a:rPr>
              <a:t>був</a:t>
            </a:r>
            <a:r>
              <a:rPr lang="ru-RU" sz="1400" i="1" dirty="0" smtClean="0">
                <a:solidFill>
                  <a:schemeClr val="accent5">
                    <a:lumMod val="75000"/>
                  </a:schemeClr>
                </a:solidFill>
              </a:rPr>
              <a:t> уже 41 </a:t>
            </a:r>
            <a:r>
              <a:rPr lang="ru-RU" sz="1400" i="1" dirty="0" err="1" smtClean="0">
                <a:solidFill>
                  <a:schemeClr val="accent5">
                    <a:lumMod val="75000"/>
                  </a:schemeClr>
                </a:solidFill>
              </a:rPr>
              <a:t>рік</a:t>
            </a:r>
            <a:r>
              <a:rPr lang="ru-RU" sz="1400" i="1" dirty="0" smtClean="0">
                <a:solidFill>
                  <a:schemeClr val="accent5">
                    <a:lumMod val="75000"/>
                  </a:schemeClr>
                </a:solidFill>
              </a:rPr>
              <a:t>, </a:t>
            </a:r>
            <a:r>
              <a:rPr lang="ru-RU" sz="1400" i="1" dirty="0" err="1" smtClean="0">
                <a:solidFill>
                  <a:schemeClr val="accent5">
                    <a:lumMod val="75000"/>
                  </a:schemeClr>
                </a:solidFill>
              </a:rPr>
              <a:t>він</a:t>
            </a:r>
            <a:r>
              <a:rPr lang="ru-RU" sz="1400" i="1" dirty="0" smtClean="0">
                <a:solidFill>
                  <a:schemeClr val="accent5">
                    <a:lumMod val="75000"/>
                  </a:schemeClr>
                </a:solidFill>
              </a:rPr>
              <a:t> </a:t>
            </a:r>
            <a:r>
              <a:rPr lang="ru-RU" sz="1400" i="1" dirty="0" err="1" smtClean="0">
                <a:solidFill>
                  <a:schemeClr val="accent5">
                    <a:lumMod val="75000"/>
                  </a:schemeClr>
                </a:solidFill>
              </a:rPr>
              <a:t>був</a:t>
            </a:r>
            <a:r>
              <a:rPr lang="ru-RU" sz="1400" i="1" dirty="0" smtClean="0">
                <a:solidFill>
                  <a:schemeClr val="accent5">
                    <a:lumMod val="75000"/>
                  </a:schemeClr>
                </a:solidFill>
              </a:rPr>
              <a:t> у </a:t>
            </a:r>
            <a:r>
              <a:rPr lang="ru-RU" sz="1400" i="1" dirty="0" err="1" smtClean="0">
                <a:solidFill>
                  <a:schemeClr val="accent5">
                    <a:lumMod val="75000"/>
                  </a:schemeClr>
                </a:solidFill>
              </a:rPr>
              <a:t>розлученні</a:t>
            </a:r>
            <a:r>
              <a:rPr lang="ru-RU" sz="1400" i="1" dirty="0" smtClean="0">
                <a:solidFill>
                  <a:schemeClr val="accent5">
                    <a:lumMod val="75000"/>
                  </a:schemeClr>
                </a:solidFill>
              </a:rPr>
              <a:t> </a:t>
            </a:r>
            <a:r>
              <a:rPr lang="ru-RU" sz="1400" i="1" dirty="0" err="1" smtClean="0">
                <a:solidFill>
                  <a:schemeClr val="accent5">
                    <a:lumMod val="75000"/>
                  </a:schemeClr>
                </a:solidFill>
              </a:rPr>
              <a:t>і</a:t>
            </a:r>
            <a:r>
              <a:rPr lang="ru-RU" sz="1400" i="1" dirty="0" smtClean="0">
                <a:solidFill>
                  <a:schemeClr val="accent5">
                    <a:lumMod val="75000"/>
                  </a:schemeClr>
                </a:solidFill>
              </a:rPr>
              <a:t> </a:t>
            </a:r>
            <a:r>
              <a:rPr lang="ru-RU" sz="1400" i="1" dirty="0" err="1" smtClean="0">
                <a:solidFill>
                  <a:schemeClr val="accent5">
                    <a:lumMod val="75000"/>
                  </a:schemeClr>
                </a:solidFill>
              </a:rPr>
              <a:t>мав</a:t>
            </a:r>
            <a:r>
              <a:rPr lang="ru-RU" sz="1400" i="1" dirty="0" smtClean="0">
                <a:solidFill>
                  <a:schemeClr val="accent5">
                    <a:lumMod val="75000"/>
                  </a:schemeClr>
                </a:solidFill>
              </a:rPr>
              <a:t> </a:t>
            </a:r>
            <a:r>
              <a:rPr lang="ru-RU" sz="1400" i="1" dirty="0" err="1" smtClean="0">
                <a:solidFill>
                  <a:schemeClr val="accent5">
                    <a:lumMod val="75000"/>
                  </a:schemeClr>
                </a:solidFill>
              </a:rPr>
              <a:t>трьох</a:t>
            </a:r>
            <a:r>
              <a:rPr lang="ru-RU" sz="1400" i="1" dirty="0" smtClean="0">
                <a:solidFill>
                  <a:schemeClr val="accent5">
                    <a:lumMod val="75000"/>
                  </a:schemeClr>
                </a:solidFill>
              </a:rPr>
              <a:t> </a:t>
            </a:r>
            <a:r>
              <a:rPr lang="ru-RU" sz="1400" i="1" dirty="0" err="1" smtClean="0">
                <a:solidFill>
                  <a:schemeClr val="accent5">
                    <a:lumMod val="75000"/>
                  </a:schemeClr>
                </a:solidFill>
              </a:rPr>
              <a:t>дітей</a:t>
            </a:r>
            <a:r>
              <a:rPr lang="ru-RU" sz="1400" i="1" dirty="0" smtClean="0">
                <a:solidFill>
                  <a:schemeClr val="accent5">
                    <a:lumMod val="75000"/>
                  </a:schemeClr>
                </a:solidFill>
              </a:rPr>
              <a:t>, </a:t>
            </a:r>
            <a:r>
              <a:rPr lang="ru-RU" sz="1400" i="1" dirty="0" err="1" smtClean="0">
                <a:solidFill>
                  <a:schemeClr val="accent5">
                    <a:lumMod val="75000"/>
                  </a:schemeClr>
                </a:solidFill>
              </a:rPr>
              <a:t>Олені</a:t>
            </a:r>
            <a:r>
              <a:rPr lang="ru-RU" sz="1400" i="1" dirty="0" smtClean="0">
                <a:solidFill>
                  <a:schemeClr val="accent5">
                    <a:lumMod val="75000"/>
                  </a:schemeClr>
                </a:solidFill>
              </a:rPr>
              <a:t> </a:t>
            </a:r>
            <a:r>
              <a:rPr lang="ru-RU" sz="1400" i="1" dirty="0" err="1" smtClean="0">
                <a:solidFill>
                  <a:schemeClr val="accent5">
                    <a:lumMod val="75000"/>
                  </a:schemeClr>
                </a:solidFill>
              </a:rPr>
              <a:t>Олексіївні</a:t>
            </a:r>
            <a:r>
              <a:rPr lang="ru-RU" sz="1400" i="1" dirty="0" smtClean="0">
                <a:solidFill>
                  <a:schemeClr val="accent5">
                    <a:lumMod val="75000"/>
                  </a:schemeClr>
                </a:solidFill>
              </a:rPr>
              <a:t> </a:t>
            </a:r>
            <a:r>
              <a:rPr lang="ru-RU" sz="1400" i="1" dirty="0" err="1" smtClean="0">
                <a:solidFill>
                  <a:schemeClr val="accent5">
                    <a:lumMod val="75000"/>
                  </a:schemeClr>
                </a:solidFill>
              </a:rPr>
              <a:t>було</a:t>
            </a:r>
            <a:r>
              <a:rPr lang="ru-RU" sz="1400" i="1" dirty="0" smtClean="0">
                <a:solidFill>
                  <a:schemeClr val="accent5">
                    <a:lumMod val="75000"/>
                  </a:schemeClr>
                </a:solidFill>
              </a:rPr>
              <a:t> </a:t>
            </a:r>
            <a:r>
              <a:rPr lang="ru-RU" sz="1400" i="1" dirty="0" err="1" smtClean="0">
                <a:solidFill>
                  <a:schemeClr val="accent5">
                    <a:lumMod val="75000"/>
                  </a:schemeClr>
                </a:solidFill>
              </a:rPr>
              <a:t>всього</a:t>
            </a:r>
            <a:r>
              <a:rPr lang="ru-RU" sz="1400" i="1" dirty="0" smtClean="0">
                <a:solidFill>
                  <a:schemeClr val="accent5">
                    <a:lumMod val="75000"/>
                  </a:schemeClr>
                </a:solidFill>
              </a:rPr>
              <a:t> 27. </a:t>
            </a:r>
            <a:r>
              <a:rPr lang="ru-RU" sz="1400" i="1" dirty="0" err="1" smtClean="0">
                <a:solidFill>
                  <a:schemeClr val="accent5">
                    <a:lumMod val="75000"/>
                  </a:schemeClr>
                </a:solidFill>
              </a:rPr>
              <a:t>Однак</a:t>
            </a:r>
            <a:r>
              <a:rPr lang="ru-RU" sz="1400" i="1" dirty="0" smtClean="0">
                <a:solidFill>
                  <a:schemeClr val="accent5">
                    <a:lumMod val="75000"/>
                  </a:schemeClr>
                </a:solidFill>
              </a:rPr>
              <a:t> </a:t>
            </a:r>
            <a:r>
              <a:rPr lang="ru-RU" sz="1400" i="1" dirty="0" err="1" smtClean="0">
                <a:solidFill>
                  <a:schemeClr val="accent5">
                    <a:lumMod val="75000"/>
                  </a:schemeClr>
                </a:solidFill>
              </a:rPr>
              <a:t>різниця</a:t>
            </a:r>
            <a:r>
              <a:rPr lang="ru-RU" sz="1400" i="1" dirty="0" smtClean="0">
                <a:solidFill>
                  <a:schemeClr val="accent5">
                    <a:lumMod val="75000"/>
                  </a:schemeClr>
                </a:solidFill>
              </a:rPr>
              <a:t> у </a:t>
            </a:r>
            <a:r>
              <a:rPr lang="ru-RU" sz="1400" i="1" dirty="0" err="1" smtClean="0">
                <a:solidFill>
                  <a:schemeClr val="accent5">
                    <a:lumMod val="75000"/>
                  </a:schemeClr>
                </a:solidFill>
              </a:rPr>
              <a:t>віці</a:t>
            </a:r>
            <a:r>
              <a:rPr lang="ru-RU" sz="1400" i="1" dirty="0" smtClean="0">
                <a:solidFill>
                  <a:schemeClr val="accent5">
                    <a:lumMod val="75000"/>
                  </a:schemeClr>
                </a:solidFill>
              </a:rPr>
              <a:t> не стала </a:t>
            </a:r>
            <a:r>
              <a:rPr lang="ru-RU" sz="1400" i="1" dirty="0" err="1" smtClean="0">
                <a:solidFill>
                  <a:schemeClr val="accent5">
                    <a:lumMod val="75000"/>
                  </a:schemeClr>
                </a:solidFill>
              </a:rPr>
              <a:t>перешкодою</a:t>
            </a:r>
            <a:r>
              <a:rPr lang="ru-RU" sz="1400" i="1" dirty="0" smtClean="0">
                <a:solidFill>
                  <a:schemeClr val="accent5">
                    <a:lumMod val="75000"/>
                  </a:schemeClr>
                </a:solidFill>
              </a:rPr>
              <a:t> </a:t>
            </a:r>
            <a:r>
              <a:rPr lang="ru-RU" sz="1400" i="1" dirty="0" err="1" smtClean="0">
                <a:solidFill>
                  <a:schemeClr val="accent5">
                    <a:lumMod val="75000"/>
                  </a:schemeClr>
                </a:solidFill>
              </a:rPr>
              <a:t>їхнім</a:t>
            </a:r>
            <a:r>
              <a:rPr lang="ru-RU" sz="1400" i="1" dirty="0" smtClean="0">
                <a:solidFill>
                  <a:schemeClr val="accent5">
                    <a:lumMod val="75000"/>
                  </a:schemeClr>
                </a:solidFill>
              </a:rPr>
              <a:t> </a:t>
            </a:r>
            <a:r>
              <a:rPr lang="ru-RU" sz="1400" i="1" dirty="0" err="1" smtClean="0">
                <a:solidFill>
                  <a:schemeClr val="accent5">
                    <a:lumMod val="75000"/>
                  </a:schemeClr>
                </a:solidFill>
              </a:rPr>
              <a:t>стосункам</a:t>
            </a:r>
            <a:r>
              <a:rPr lang="ru-RU" sz="1400" i="1" dirty="0" smtClean="0">
                <a:solidFill>
                  <a:schemeClr val="accent5">
                    <a:lumMod val="75000"/>
                  </a:schemeClr>
                </a:solidFill>
              </a:rPr>
              <a:t> </a:t>
            </a:r>
            <a:r>
              <a:rPr lang="ru-RU" sz="1400" i="1" dirty="0" err="1" smtClean="0">
                <a:solidFill>
                  <a:schemeClr val="accent5">
                    <a:lumMod val="75000"/>
                  </a:schemeClr>
                </a:solidFill>
              </a:rPr>
              <a:t>і</a:t>
            </a:r>
            <a:r>
              <a:rPr lang="ru-RU" sz="1400" i="1" dirty="0" smtClean="0">
                <a:solidFill>
                  <a:schemeClr val="accent5">
                    <a:lumMod val="75000"/>
                  </a:schemeClr>
                </a:solidFill>
              </a:rPr>
              <a:t> в 1958 </a:t>
            </a:r>
            <a:r>
              <a:rPr lang="ru-RU" sz="1400" i="1" dirty="0" err="1" smtClean="0">
                <a:solidFill>
                  <a:schemeClr val="accent5">
                    <a:lumMod val="75000"/>
                  </a:schemeClr>
                </a:solidFill>
              </a:rPr>
              <a:t>році</a:t>
            </a:r>
            <a:r>
              <a:rPr lang="ru-RU" sz="1400" i="1" dirty="0" smtClean="0">
                <a:solidFill>
                  <a:schemeClr val="accent5">
                    <a:lumMod val="75000"/>
                  </a:schemeClr>
                </a:solidFill>
              </a:rPr>
              <a:t> вони </a:t>
            </a:r>
            <a:r>
              <a:rPr lang="ru-RU" sz="1400" i="1" dirty="0" err="1" smtClean="0">
                <a:solidFill>
                  <a:schemeClr val="accent5">
                    <a:lumMod val="75000"/>
                  </a:schemeClr>
                </a:solidFill>
              </a:rPr>
              <a:t>розписалися</a:t>
            </a:r>
            <a:r>
              <a:rPr lang="ru-RU" sz="1400" i="1" dirty="0" smtClean="0">
                <a:solidFill>
                  <a:schemeClr val="accent5">
                    <a:lumMod val="75000"/>
                  </a:schemeClr>
                </a:solidFill>
              </a:rPr>
              <a:t>, а через два роки в </a:t>
            </a:r>
            <a:r>
              <a:rPr lang="ru-RU" sz="1400" i="1" dirty="0" err="1" smtClean="0">
                <a:solidFill>
                  <a:schemeClr val="accent5">
                    <a:lumMod val="75000"/>
                  </a:schemeClr>
                </a:solidFill>
              </a:rPr>
              <a:t>сім'ї</a:t>
            </a:r>
            <a:r>
              <a:rPr lang="ru-RU" sz="1400" i="1" dirty="0" smtClean="0">
                <a:solidFill>
                  <a:schemeClr val="accent5">
                    <a:lumMod val="75000"/>
                  </a:schemeClr>
                </a:solidFill>
              </a:rPr>
              <a:t> </a:t>
            </a:r>
            <a:r>
              <a:rPr lang="ru-RU" sz="1400" i="1" dirty="0" err="1" smtClean="0">
                <a:solidFill>
                  <a:schemeClr val="accent5">
                    <a:lumMod val="75000"/>
                  </a:schemeClr>
                </a:solidFill>
              </a:rPr>
              <a:t>з'явилася</a:t>
            </a:r>
            <a:r>
              <a:rPr lang="ru-RU" sz="1400" i="1" dirty="0" smtClean="0">
                <a:solidFill>
                  <a:schemeClr val="accent5">
                    <a:lumMod val="75000"/>
                  </a:schemeClr>
                </a:solidFill>
              </a:rPr>
              <a:t> перша </a:t>
            </a:r>
            <a:r>
              <a:rPr lang="ru-RU" sz="1400" i="1" dirty="0" err="1" smtClean="0">
                <a:solidFill>
                  <a:schemeClr val="accent5">
                    <a:lumMod val="75000"/>
                  </a:schemeClr>
                </a:solidFill>
              </a:rPr>
              <a:t>дитина</a:t>
            </a:r>
            <a:r>
              <a:rPr lang="ru-RU" sz="1400" i="1" dirty="0" smtClean="0">
                <a:solidFill>
                  <a:schemeClr val="accent5">
                    <a:lumMod val="75000"/>
                  </a:schemeClr>
                </a:solidFill>
              </a:rPr>
              <a:t> - хлопчик, </a:t>
            </a:r>
            <a:r>
              <a:rPr lang="ru-RU" sz="1400" i="1" dirty="0" err="1" smtClean="0">
                <a:solidFill>
                  <a:schemeClr val="accent5">
                    <a:lumMod val="75000"/>
                  </a:schemeClr>
                </a:solidFill>
              </a:rPr>
              <a:t>якого</a:t>
            </a:r>
            <a:r>
              <a:rPr lang="ru-RU" sz="1400" i="1" dirty="0" smtClean="0">
                <a:solidFill>
                  <a:schemeClr val="accent5">
                    <a:lumMod val="75000"/>
                  </a:schemeClr>
                </a:solidFill>
              </a:rPr>
              <a:t> назвали </a:t>
            </a:r>
            <a:r>
              <a:rPr lang="ru-RU" sz="1400" i="1" dirty="0" err="1" smtClean="0">
                <a:solidFill>
                  <a:schemeClr val="accent5">
                    <a:lumMod val="75000"/>
                  </a:schemeClr>
                </a:solidFill>
              </a:rPr>
              <a:t>Олексієм</a:t>
            </a:r>
            <a:r>
              <a:rPr lang="ru-RU" sz="1400" i="1" dirty="0" smtClean="0">
                <a:solidFill>
                  <a:schemeClr val="accent5">
                    <a:lumMod val="75000"/>
                  </a:schemeClr>
                </a:solidFill>
              </a:rPr>
              <a:t>. З </a:t>
            </a:r>
            <a:r>
              <a:rPr lang="ru-RU" sz="1400" i="1" dirty="0" err="1" smtClean="0">
                <a:solidFill>
                  <a:schemeClr val="accent5">
                    <a:lumMod val="75000"/>
                  </a:schemeClr>
                </a:solidFill>
              </a:rPr>
              <a:t>першого</a:t>
            </a:r>
            <a:r>
              <a:rPr lang="ru-RU" sz="1400" i="1" dirty="0" smtClean="0">
                <a:solidFill>
                  <a:schemeClr val="accent5">
                    <a:lumMod val="75000"/>
                  </a:schemeClr>
                </a:solidFill>
              </a:rPr>
              <a:t> дня Борис Павлович </a:t>
            </a:r>
            <a:r>
              <a:rPr lang="ru-RU" sz="1400" i="1" dirty="0" err="1" smtClean="0">
                <a:solidFill>
                  <a:schemeClr val="accent5">
                    <a:lumMod val="75000"/>
                  </a:schemeClr>
                </a:solidFill>
              </a:rPr>
              <a:t>вів</a:t>
            </a:r>
            <a:r>
              <a:rPr lang="ru-RU" sz="1400" i="1" dirty="0" smtClean="0">
                <a:solidFill>
                  <a:schemeClr val="accent5">
                    <a:lumMod val="75000"/>
                  </a:schemeClr>
                </a:solidFill>
              </a:rPr>
              <a:t> </a:t>
            </a:r>
            <a:r>
              <a:rPr lang="ru-RU" sz="1400" i="1" dirty="0" err="1" smtClean="0">
                <a:solidFill>
                  <a:schemeClr val="accent5">
                    <a:lumMod val="75000"/>
                  </a:schemeClr>
                </a:solidFill>
              </a:rPr>
              <a:t>щоденники</a:t>
            </a:r>
            <a:r>
              <a:rPr lang="ru-RU" sz="1400" i="1" dirty="0" smtClean="0">
                <a:solidFill>
                  <a:schemeClr val="accent5">
                    <a:lumMod val="75000"/>
                  </a:schemeClr>
                </a:solidFill>
              </a:rPr>
              <a:t> </a:t>
            </a:r>
            <a:r>
              <a:rPr lang="ru-RU" sz="1400" i="1" dirty="0" err="1" smtClean="0">
                <a:solidFill>
                  <a:schemeClr val="accent5">
                    <a:lumMod val="75000"/>
                  </a:schemeClr>
                </a:solidFill>
              </a:rPr>
              <a:t>спостереження</a:t>
            </a:r>
            <a:r>
              <a:rPr lang="ru-RU" sz="1400" i="1" dirty="0" smtClean="0">
                <a:solidFill>
                  <a:schemeClr val="accent5">
                    <a:lumMod val="75000"/>
                  </a:schemeClr>
                </a:solidFill>
              </a:rPr>
              <a:t>, </a:t>
            </a:r>
            <a:r>
              <a:rPr lang="ru-RU" sz="1400" i="1" dirty="0" err="1" smtClean="0">
                <a:solidFill>
                  <a:schemeClr val="accent5">
                    <a:lumMod val="75000"/>
                  </a:schemeClr>
                </a:solidFill>
              </a:rPr>
              <a:t>куди</a:t>
            </a:r>
            <a:r>
              <a:rPr lang="ru-RU" sz="1400" i="1" dirty="0" smtClean="0">
                <a:solidFill>
                  <a:schemeClr val="accent5">
                    <a:lumMod val="75000"/>
                  </a:schemeClr>
                </a:solidFill>
              </a:rPr>
              <a:t> </a:t>
            </a:r>
            <a:r>
              <a:rPr lang="ru-RU" sz="1400" i="1" dirty="0" err="1" smtClean="0">
                <a:solidFill>
                  <a:schemeClr val="accent5">
                    <a:lumMod val="75000"/>
                  </a:schemeClr>
                </a:solidFill>
              </a:rPr>
              <a:t>записував</a:t>
            </a:r>
            <a:r>
              <a:rPr lang="ru-RU" sz="1400" i="1" dirty="0" smtClean="0">
                <a:solidFill>
                  <a:schemeClr val="accent5">
                    <a:lumMod val="75000"/>
                  </a:schemeClr>
                </a:solidFill>
              </a:rPr>
              <a:t> </a:t>
            </a:r>
            <a:r>
              <a:rPr lang="ru-RU" sz="1400" i="1" dirty="0" err="1" smtClean="0">
                <a:solidFill>
                  <a:schemeClr val="accent5">
                    <a:lumMod val="75000"/>
                  </a:schemeClr>
                </a:solidFill>
              </a:rPr>
              <a:t>параметри</a:t>
            </a:r>
            <a:r>
              <a:rPr lang="ru-RU" sz="1400" i="1" dirty="0" smtClean="0">
                <a:solidFill>
                  <a:schemeClr val="accent5">
                    <a:lumMod val="75000"/>
                  </a:schemeClr>
                </a:solidFill>
              </a:rPr>
              <a:t> </a:t>
            </a:r>
            <a:r>
              <a:rPr lang="ru-RU" sz="1400" i="1" dirty="0" err="1" smtClean="0">
                <a:solidFill>
                  <a:schemeClr val="accent5">
                    <a:lumMod val="75000"/>
                  </a:schemeClr>
                </a:solidFill>
              </a:rPr>
              <a:t>дитини</a:t>
            </a:r>
            <a:r>
              <a:rPr lang="ru-RU" sz="1400" i="1" dirty="0" smtClean="0">
                <a:solidFill>
                  <a:schemeClr val="accent5">
                    <a:lumMod val="75000"/>
                  </a:schemeClr>
                </a:solidFill>
              </a:rPr>
              <a:t>, </a:t>
            </a:r>
            <a:r>
              <a:rPr lang="ru-RU" sz="1400" i="1" dirty="0" err="1" smtClean="0">
                <a:solidFill>
                  <a:schemeClr val="accent5">
                    <a:lumMod val="75000"/>
                  </a:schemeClr>
                </a:solidFill>
              </a:rPr>
              <a:t>етапи</a:t>
            </a:r>
            <a:r>
              <a:rPr lang="ru-RU" sz="1400" i="1" dirty="0" smtClean="0">
                <a:solidFill>
                  <a:schemeClr val="accent5">
                    <a:lumMod val="75000"/>
                  </a:schemeClr>
                </a:solidFill>
              </a:rPr>
              <a:t> </a:t>
            </a:r>
            <a:r>
              <a:rPr lang="ru-RU" sz="1400" i="1" dirty="0" err="1" smtClean="0">
                <a:solidFill>
                  <a:schemeClr val="accent5">
                    <a:lumMod val="75000"/>
                  </a:schemeClr>
                </a:solidFill>
              </a:rPr>
              <a:t>його</a:t>
            </a:r>
            <a:r>
              <a:rPr lang="ru-RU" sz="1400" i="1" dirty="0" smtClean="0">
                <a:solidFill>
                  <a:schemeClr val="accent5">
                    <a:lumMod val="75000"/>
                  </a:schemeClr>
                </a:solidFill>
              </a:rPr>
              <a:t> </a:t>
            </a:r>
            <a:r>
              <a:rPr lang="ru-RU" sz="1400" i="1" dirty="0" err="1" smtClean="0">
                <a:solidFill>
                  <a:schemeClr val="accent5">
                    <a:lumMod val="75000"/>
                  </a:schemeClr>
                </a:solidFill>
              </a:rPr>
              <a:t>фізичного</a:t>
            </a:r>
            <a:r>
              <a:rPr lang="ru-RU" sz="1400" i="1" dirty="0" smtClean="0">
                <a:solidFill>
                  <a:schemeClr val="accent5">
                    <a:lumMod val="75000"/>
                  </a:schemeClr>
                </a:solidFill>
              </a:rPr>
              <a:t> </a:t>
            </a:r>
            <a:r>
              <a:rPr lang="ru-RU" sz="1400" i="1" dirty="0" err="1" smtClean="0">
                <a:solidFill>
                  <a:schemeClr val="accent5">
                    <a:lumMod val="75000"/>
                  </a:schemeClr>
                </a:solidFill>
              </a:rPr>
              <a:t>і</a:t>
            </a:r>
            <a:r>
              <a:rPr lang="ru-RU" sz="1400" i="1" dirty="0" smtClean="0">
                <a:solidFill>
                  <a:schemeClr val="accent5">
                    <a:lumMod val="75000"/>
                  </a:schemeClr>
                </a:solidFill>
              </a:rPr>
              <a:t> </a:t>
            </a:r>
            <a:r>
              <a:rPr lang="ru-RU" sz="1400" i="1" dirty="0" err="1" smtClean="0">
                <a:solidFill>
                  <a:schemeClr val="accent5">
                    <a:lumMod val="75000"/>
                  </a:schemeClr>
                </a:solidFill>
              </a:rPr>
              <a:t>психологічного</a:t>
            </a:r>
            <a:r>
              <a:rPr lang="ru-RU" sz="1400" i="1" dirty="0" smtClean="0">
                <a:solidFill>
                  <a:schemeClr val="accent5">
                    <a:lumMod val="75000"/>
                  </a:schemeClr>
                </a:solidFill>
              </a:rPr>
              <a:t> </a:t>
            </a:r>
            <a:r>
              <a:rPr lang="ru-RU" sz="1400" i="1" dirty="0" err="1" smtClean="0">
                <a:solidFill>
                  <a:schemeClr val="accent5">
                    <a:lumMod val="75000"/>
                  </a:schemeClr>
                </a:solidFill>
              </a:rPr>
              <a:t>розвитку</a:t>
            </a:r>
            <a:r>
              <a:rPr lang="ru-RU" sz="1400" i="1" dirty="0" smtClean="0">
                <a:solidFill>
                  <a:schemeClr val="accent5">
                    <a:lumMod val="75000"/>
                  </a:schemeClr>
                </a:solidFill>
              </a:rPr>
              <a:t>. </a:t>
            </a:r>
            <a:r>
              <a:rPr lang="ru-RU" sz="1400" i="1" dirty="0" err="1" smtClean="0">
                <a:solidFill>
                  <a:schemeClr val="accent5">
                    <a:lumMod val="75000"/>
                  </a:schemeClr>
                </a:solidFill>
              </a:rPr>
              <a:t>Згодом</a:t>
            </a:r>
            <a:r>
              <a:rPr lang="ru-RU" sz="1400" i="1" dirty="0" smtClean="0">
                <a:solidFill>
                  <a:schemeClr val="accent5">
                    <a:lumMod val="75000"/>
                  </a:schemeClr>
                </a:solidFill>
              </a:rPr>
              <a:t> </a:t>
            </a:r>
            <a:r>
              <a:rPr lang="ru-RU" sz="1400" i="1" dirty="0" err="1" smtClean="0">
                <a:solidFill>
                  <a:schemeClr val="accent5">
                    <a:lumMod val="75000"/>
                  </a:schemeClr>
                </a:solidFill>
              </a:rPr>
              <a:t>такі</a:t>
            </a:r>
            <a:r>
              <a:rPr lang="ru-RU" sz="1400" i="1" dirty="0" smtClean="0">
                <a:solidFill>
                  <a:schemeClr val="accent5">
                    <a:lumMod val="75000"/>
                  </a:schemeClr>
                </a:solidFill>
              </a:rPr>
              <a:t> </a:t>
            </a:r>
            <a:r>
              <a:rPr lang="ru-RU" sz="1400" i="1" dirty="0" err="1" smtClean="0">
                <a:solidFill>
                  <a:schemeClr val="accent5">
                    <a:lumMod val="75000"/>
                  </a:schemeClr>
                </a:solidFill>
              </a:rPr>
              <a:t>щоденники</a:t>
            </a:r>
            <a:r>
              <a:rPr lang="ru-RU" sz="1400" i="1" dirty="0" smtClean="0">
                <a:solidFill>
                  <a:schemeClr val="accent5">
                    <a:lumMod val="75000"/>
                  </a:schemeClr>
                </a:solidFill>
              </a:rPr>
              <a:t> </a:t>
            </a:r>
            <a:r>
              <a:rPr lang="ru-RU" sz="1400" i="1" dirty="0" err="1" smtClean="0">
                <a:solidFill>
                  <a:schemeClr val="accent5">
                    <a:lumMod val="75000"/>
                  </a:schemeClr>
                </a:solidFill>
              </a:rPr>
              <a:t>сім'я</a:t>
            </a:r>
            <a:r>
              <a:rPr lang="ru-RU" sz="1400" i="1" dirty="0" smtClean="0">
                <a:solidFill>
                  <a:schemeClr val="accent5">
                    <a:lumMod val="75000"/>
                  </a:schemeClr>
                </a:solidFill>
              </a:rPr>
              <a:t> вела про кожного </a:t>
            </a:r>
            <a:r>
              <a:rPr lang="ru-RU" sz="1400" i="1" dirty="0" err="1" smtClean="0">
                <a:solidFill>
                  <a:schemeClr val="accent5">
                    <a:lumMod val="75000"/>
                  </a:schemeClr>
                </a:solidFill>
              </a:rPr>
              <a:t>зі</a:t>
            </a:r>
            <a:r>
              <a:rPr lang="ru-RU" sz="1400" i="1" dirty="0" smtClean="0">
                <a:solidFill>
                  <a:schemeClr val="accent5">
                    <a:lumMod val="75000"/>
                  </a:schemeClr>
                </a:solidFill>
              </a:rPr>
              <a:t> </a:t>
            </a:r>
            <a:r>
              <a:rPr lang="ru-RU" sz="1400" i="1" dirty="0" err="1" smtClean="0">
                <a:solidFill>
                  <a:schemeClr val="accent5">
                    <a:lumMod val="75000"/>
                  </a:schemeClr>
                </a:solidFill>
              </a:rPr>
              <a:t>своїх</a:t>
            </a:r>
            <a:r>
              <a:rPr lang="ru-RU" sz="1400" i="1" dirty="0" smtClean="0">
                <a:solidFill>
                  <a:schemeClr val="accent5">
                    <a:lumMod val="75000"/>
                  </a:schemeClr>
                </a:solidFill>
              </a:rPr>
              <a:t> </a:t>
            </a:r>
            <a:r>
              <a:rPr lang="ru-RU" sz="1400" i="1" dirty="0" err="1" smtClean="0">
                <a:solidFill>
                  <a:schemeClr val="accent5">
                    <a:lumMod val="75000"/>
                  </a:schemeClr>
                </a:solidFill>
              </a:rPr>
              <a:t>сімох</a:t>
            </a:r>
            <a:r>
              <a:rPr lang="ru-RU" sz="1400" i="1" dirty="0" smtClean="0">
                <a:solidFill>
                  <a:schemeClr val="accent5">
                    <a:lumMod val="75000"/>
                  </a:schemeClr>
                </a:solidFill>
              </a:rPr>
              <a:t> </a:t>
            </a:r>
            <a:r>
              <a:rPr lang="ru-RU" sz="1400" i="1" dirty="0" err="1" smtClean="0">
                <a:solidFill>
                  <a:schemeClr val="accent5">
                    <a:lumMod val="75000"/>
                  </a:schemeClr>
                </a:solidFill>
              </a:rPr>
              <a:t>дітей</a:t>
            </a:r>
            <a:r>
              <a:rPr lang="ru-RU" sz="1400" i="1" dirty="0" smtClean="0">
                <a:solidFill>
                  <a:schemeClr val="accent5">
                    <a:lumMod val="75000"/>
                  </a:schemeClr>
                </a:solidFill>
              </a:rPr>
              <a:t>, </a:t>
            </a:r>
            <a:r>
              <a:rPr lang="ru-RU" sz="1400" i="1" dirty="0" err="1" smtClean="0">
                <a:solidFill>
                  <a:schemeClr val="accent5">
                    <a:lumMod val="75000"/>
                  </a:schemeClr>
                </a:solidFill>
              </a:rPr>
              <a:t>аналізуючи</a:t>
            </a:r>
            <a:r>
              <a:rPr lang="ru-RU" sz="1400" i="1" dirty="0" smtClean="0">
                <a:solidFill>
                  <a:schemeClr val="accent5">
                    <a:lumMod val="75000"/>
                  </a:schemeClr>
                </a:solidFill>
              </a:rPr>
              <a:t>, </a:t>
            </a:r>
            <a:r>
              <a:rPr lang="ru-RU" sz="1400" i="1" dirty="0" err="1" smtClean="0">
                <a:solidFill>
                  <a:schemeClr val="accent5">
                    <a:lumMod val="75000"/>
                  </a:schemeClr>
                </a:solidFill>
              </a:rPr>
              <a:t>роблячи</a:t>
            </a:r>
            <a:r>
              <a:rPr lang="ru-RU" sz="1400" i="1" dirty="0" smtClean="0">
                <a:solidFill>
                  <a:schemeClr val="accent5">
                    <a:lumMod val="75000"/>
                  </a:schemeClr>
                </a:solidFill>
              </a:rPr>
              <a:t> </a:t>
            </a:r>
            <a:r>
              <a:rPr lang="ru-RU" sz="1400" i="1" dirty="0" err="1" smtClean="0">
                <a:solidFill>
                  <a:schemeClr val="accent5">
                    <a:lumMod val="75000"/>
                  </a:schemeClr>
                </a:solidFill>
              </a:rPr>
              <a:t>висновки</a:t>
            </a:r>
            <a:r>
              <a:rPr lang="ru-RU" sz="1400" i="1" dirty="0" smtClean="0">
                <a:solidFill>
                  <a:schemeClr val="accent5">
                    <a:lumMod val="75000"/>
                  </a:schemeClr>
                </a:solidFill>
              </a:rPr>
              <a:t> </a:t>
            </a:r>
            <a:r>
              <a:rPr lang="ru-RU" sz="1400" i="1" dirty="0" err="1" smtClean="0">
                <a:solidFill>
                  <a:schemeClr val="accent5">
                    <a:lumMod val="75000"/>
                  </a:schemeClr>
                </a:solidFill>
              </a:rPr>
              <a:t>і</a:t>
            </a:r>
            <a:r>
              <a:rPr lang="ru-RU" sz="1400" i="1" dirty="0" smtClean="0">
                <a:solidFill>
                  <a:schemeClr val="accent5">
                    <a:lumMod val="75000"/>
                  </a:schemeClr>
                </a:solidFill>
              </a:rPr>
              <a:t> </a:t>
            </a:r>
            <a:r>
              <a:rPr lang="ru-RU" sz="1400" i="1" dirty="0" err="1" smtClean="0">
                <a:solidFill>
                  <a:schemeClr val="accent5">
                    <a:lumMod val="75000"/>
                  </a:schemeClr>
                </a:solidFill>
              </a:rPr>
              <a:t>враховуючи</a:t>
            </a:r>
            <a:r>
              <a:rPr lang="ru-RU" sz="1400" i="1" dirty="0" smtClean="0">
                <a:solidFill>
                  <a:schemeClr val="accent5">
                    <a:lumMod val="75000"/>
                  </a:schemeClr>
                </a:solidFill>
              </a:rPr>
              <a:t> </a:t>
            </a:r>
            <a:r>
              <a:rPr lang="ru-RU" sz="1400" i="1" dirty="0" err="1" smtClean="0">
                <a:solidFill>
                  <a:schemeClr val="accent5">
                    <a:lumMod val="75000"/>
                  </a:schemeClr>
                </a:solidFill>
              </a:rPr>
              <a:t>помилки</a:t>
            </a:r>
            <a:r>
              <a:rPr lang="ru-RU" sz="1400" i="1" dirty="0" smtClean="0">
                <a:solidFill>
                  <a:schemeClr val="accent5">
                    <a:lumMod val="75000"/>
                  </a:schemeClr>
                </a:solidFill>
              </a:rPr>
              <a:t>.</a:t>
            </a:r>
            <a:endParaRPr lang="ru-RU" sz="1400" i="1" dirty="0">
              <a:solidFill>
                <a:schemeClr val="accent5">
                  <a:lumMod val="75000"/>
                </a:schemeClr>
              </a:solidFill>
            </a:endParaRPr>
          </a:p>
        </p:txBody>
      </p:sp>
      <p:sp>
        <p:nvSpPr>
          <p:cNvPr id="24578" name="AutoShape 2" descr="Картинки по запросу сімя нікітіни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0" name="AutoShape 4" descr="Картинки по запросу сімя нікітіни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82" name="Picture 6" descr="http://vseznayko.yolasite.com/resources/Nikitiny/Nikitiny-foto.jpg"/>
          <p:cNvPicPr>
            <a:picLocks noChangeAspect="1" noChangeArrowheads="1"/>
          </p:cNvPicPr>
          <p:nvPr/>
        </p:nvPicPr>
        <p:blipFill>
          <a:blip r:embed="rId2" cstate="print"/>
          <a:srcRect/>
          <a:stretch>
            <a:fillRect/>
          </a:stretch>
        </p:blipFill>
        <p:spPr bwMode="auto">
          <a:xfrm>
            <a:off x="1524000" y="1371600"/>
            <a:ext cx="2743200" cy="3429000"/>
          </a:xfrm>
          <a:prstGeom prst="rect">
            <a:avLst/>
          </a:prstGeom>
          <a:noFill/>
        </p:spPr>
      </p:pic>
      <p:sp>
        <p:nvSpPr>
          <p:cNvPr id="6" name="Прямоугольник 5"/>
          <p:cNvSpPr/>
          <p:nvPr/>
        </p:nvSpPr>
        <p:spPr>
          <a:xfrm>
            <a:off x="4495800" y="4724400"/>
            <a:ext cx="4343400" cy="1815882"/>
          </a:xfrm>
          <a:prstGeom prst="rect">
            <a:avLst/>
          </a:prstGeom>
        </p:spPr>
        <p:txBody>
          <a:bodyPr wrap="square">
            <a:spAutoFit/>
          </a:bodyPr>
          <a:lstStyle/>
          <a:p>
            <a:r>
              <a:rPr lang="ru-RU" sz="1400" i="1" dirty="0" err="1" smtClean="0">
                <a:solidFill>
                  <a:schemeClr val="accent5">
                    <a:lumMod val="75000"/>
                  </a:schemeClr>
                </a:solidFill>
              </a:rPr>
              <a:t>Подружжя</a:t>
            </a:r>
            <a:r>
              <a:rPr lang="ru-RU" sz="1400" i="1" dirty="0" smtClean="0">
                <a:solidFill>
                  <a:schemeClr val="accent5">
                    <a:lumMod val="75000"/>
                  </a:schemeClr>
                </a:solidFill>
              </a:rPr>
              <a:t> Борис Павлович </a:t>
            </a:r>
            <a:r>
              <a:rPr lang="ru-RU" sz="1400" i="1" dirty="0" err="1" smtClean="0">
                <a:solidFill>
                  <a:schemeClr val="accent5">
                    <a:lumMod val="75000"/>
                  </a:schemeClr>
                </a:solidFill>
              </a:rPr>
              <a:t>і</a:t>
            </a:r>
            <a:r>
              <a:rPr lang="ru-RU" sz="1400" i="1" dirty="0" smtClean="0">
                <a:solidFill>
                  <a:schemeClr val="accent5">
                    <a:lumMod val="75000"/>
                  </a:schemeClr>
                </a:solidFill>
              </a:rPr>
              <a:t> </a:t>
            </a:r>
            <a:r>
              <a:rPr lang="ru-RU" sz="1400" i="1" dirty="0" err="1" smtClean="0">
                <a:solidFill>
                  <a:schemeClr val="accent5">
                    <a:lumMod val="75000"/>
                  </a:schemeClr>
                </a:solidFill>
              </a:rPr>
              <a:t>Олена</a:t>
            </a:r>
            <a:r>
              <a:rPr lang="ru-RU" sz="1400" i="1" dirty="0" smtClean="0">
                <a:solidFill>
                  <a:schemeClr val="accent5">
                    <a:lumMod val="75000"/>
                  </a:schemeClr>
                </a:solidFill>
              </a:rPr>
              <a:t> </a:t>
            </a:r>
            <a:r>
              <a:rPr lang="ru-RU" sz="1400" i="1" dirty="0" err="1" smtClean="0">
                <a:solidFill>
                  <a:schemeClr val="accent5">
                    <a:lumMod val="75000"/>
                  </a:schemeClr>
                </a:solidFill>
              </a:rPr>
              <a:t>Олексіївна</a:t>
            </a:r>
            <a:r>
              <a:rPr lang="ru-RU" sz="1400" i="1" dirty="0" smtClean="0">
                <a:solidFill>
                  <a:schemeClr val="accent5">
                    <a:lumMod val="75000"/>
                  </a:schemeClr>
                </a:solidFill>
              </a:rPr>
              <a:t> </a:t>
            </a:r>
            <a:r>
              <a:rPr lang="ru-RU" sz="1400" i="1" dirty="0" err="1" smtClean="0">
                <a:solidFill>
                  <a:schemeClr val="accent5">
                    <a:lumMod val="75000"/>
                  </a:schemeClr>
                </a:solidFill>
              </a:rPr>
              <a:t>Нікітіни</a:t>
            </a:r>
            <a:r>
              <a:rPr lang="ru-RU" sz="1400" i="1" dirty="0" smtClean="0">
                <a:solidFill>
                  <a:schemeClr val="accent5">
                    <a:lumMod val="75000"/>
                  </a:schemeClr>
                </a:solidFill>
              </a:rPr>
              <a:t>, педагоги-практики, </a:t>
            </a:r>
            <a:r>
              <a:rPr lang="ru-RU" sz="1400" i="1" dirty="0" err="1" smtClean="0">
                <a:solidFill>
                  <a:schemeClr val="accent5">
                    <a:lumMod val="75000"/>
                  </a:schemeClr>
                </a:solidFill>
              </a:rPr>
              <a:t>автори</a:t>
            </a:r>
            <a:r>
              <a:rPr lang="ru-RU" sz="1400" i="1" dirty="0" smtClean="0">
                <a:solidFill>
                  <a:schemeClr val="accent5">
                    <a:lumMod val="75000"/>
                  </a:schemeClr>
                </a:solidFill>
              </a:rPr>
              <a:t> </a:t>
            </a:r>
            <a:r>
              <a:rPr lang="ru-RU" sz="1400" i="1" dirty="0" err="1" smtClean="0">
                <a:solidFill>
                  <a:schemeClr val="accent5">
                    <a:lumMod val="75000"/>
                  </a:schemeClr>
                </a:solidFill>
              </a:rPr>
              <a:t>власної</a:t>
            </a:r>
            <a:r>
              <a:rPr lang="ru-RU" sz="1400" i="1" dirty="0" smtClean="0">
                <a:solidFill>
                  <a:schemeClr val="accent5">
                    <a:lumMod val="75000"/>
                  </a:schemeClr>
                </a:solidFill>
              </a:rPr>
              <a:t> </a:t>
            </a:r>
            <a:r>
              <a:rPr lang="ru-RU" sz="1400" i="1" dirty="0" err="1" smtClean="0">
                <a:solidFill>
                  <a:schemeClr val="accent5">
                    <a:lumMod val="75000"/>
                  </a:schemeClr>
                </a:solidFill>
              </a:rPr>
              <a:t>системи</a:t>
            </a:r>
            <a:r>
              <a:rPr lang="ru-RU" sz="1400" i="1" dirty="0" smtClean="0">
                <a:solidFill>
                  <a:schemeClr val="accent5">
                    <a:lumMod val="75000"/>
                  </a:schemeClr>
                </a:solidFill>
              </a:rPr>
              <a:t> </a:t>
            </a:r>
            <a:r>
              <a:rPr lang="ru-RU" sz="1400" i="1" dirty="0" err="1" smtClean="0">
                <a:solidFill>
                  <a:schemeClr val="accent5">
                    <a:lumMod val="75000"/>
                  </a:schemeClr>
                </a:solidFill>
              </a:rPr>
              <a:t>вирощування</a:t>
            </a:r>
            <a:r>
              <a:rPr lang="ru-RU" sz="1400" i="1" dirty="0" smtClean="0">
                <a:solidFill>
                  <a:schemeClr val="accent5">
                    <a:lumMod val="75000"/>
                  </a:schemeClr>
                </a:solidFill>
              </a:rPr>
              <a:t> </a:t>
            </a:r>
            <a:r>
              <a:rPr lang="ru-RU" sz="1400" i="1" dirty="0" err="1" smtClean="0">
                <a:solidFill>
                  <a:schemeClr val="accent5">
                    <a:lumMod val="75000"/>
                  </a:schemeClr>
                </a:solidFill>
              </a:rPr>
              <a:t>дітей</a:t>
            </a:r>
            <a:r>
              <a:rPr lang="ru-RU" sz="1400" i="1" dirty="0" smtClean="0">
                <a:solidFill>
                  <a:schemeClr val="accent5">
                    <a:lumMod val="75000"/>
                  </a:schemeClr>
                </a:solidFill>
              </a:rPr>
              <a:t> </a:t>
            </a:r>
            <a:r>
              <a:rPr lang="ru-RU" sz="1400" i="1" dirty="0" err="1" smtClean="0">
                <a:solidFill>
                  <a:schemeClr val="accent5">
                    <a:lumMod val="75000"/>
                  </a:schemeClr>
                </a:solidFill>
              </a:rPr>
              <a:t>від</a:t>
            </a:r>
            <a:r>
              <a:rPr lang="ru-RU" sz="1400" i="1" dirty="0" smtClean="0">
                <a:solidFill>
                  <a:schemeClr val="accent5">
                    <a:lumMod val="75000"/>
                  </a:schemeClr>
                </a:solidFill>
              </a:rPr>
              <a:t> моменту </a:t>
            </a:r>
            <a:r>
              <a:rPr lang="ru-RU" sz="1400" i="1" dirty="0" err="1" smtClean="0">
                <a:solidFill>
                  <a:schemeClr val="accent5">
                    <a:lumMod val="75000"/>
                  </a:schemeClr>
                </a:solidFill>
              </a:rPr>
              <a:t>народження</a:t>
            </a:r>
            <a:r>
              <a:rPr lang="ru-RU" sz="1400" i="1" dirty="0" smtClean="0">
                <a:solidFill>
                  <a:schemeClr val="accent5">
                    <a:lumMod val="75000"/>
                  </a:schemeClr>
                </a:solidFill>
              </a:rPr>
              <a:t>. </a:t>
            </a:r>
            <a:r>
              <a:rPr lang="ru-RU" sz="1400" i="1" dirty="0" err="1" smtClean="0">
                <a:solidFill>
                  <a:schemeClr val="accent5">
                    <a:lumMod val="75000"/>
                  </a:schemeClr>
                </a:solidFill>
              </a:rPr>
              <a:t>Всі</a:t>
            </a:r>
            <a:r>
              <a:rPr lang="ru-RU" sz="1400" i="1" dirty="0" smtClean="0">
                <a:solidFill>
                  <a:schemeClr val="accent5">
                    <a:lumMod val="75000"/>
                  </a:schemeClr>
                </a:solidFill>
              </a:rPr>
              <a:t> </a:t>
            </a:r>
            <a:r>
              <a:rPr lang="ru-RU" sz="1400" i="1" dirty="0" err="1" smtClean="0">
                <a:solidFill>
                  <a:schemeClr val="accent5">
                    <a:lumMod val="75000"/>
                  </a:schemeClr>
                </a:solidFill>
              </a:rPr>
              <a:t>методи</a:t>
            </a:r>
            <a:r>
              <a:rPr lang="ru-RU" sz="1400" i="1" dirty="0" smtClean="0">
                <a:solidFill>
                  <a:schemeClr val="accent5">
                    <a:lumMod val="75000"/>
                  </a:schemeClr>
                </a:solidFill>
              </a:rPr>
              <a:t> - результат </a:t>
            </a:r>
            <a:r>
              <a:rPr lang="ru-RU" sz="1400" i="1" dirty="0" err="1" smtClean="0">
                <a:solidFill>
                  <a:schemeClr val="accent5">
                    <a:lumMod val="75000"/>
                  </a:schemeClr>
                </a:solidFill>
              </a:rPr>
              <a:t>ретельного</a:t>
            </a:r>
            <a:r>
              <a:rPr lang="ru-RU" sz="1400" i="1" dirty="0" smtClean="0">
                <a:solidFill>
                  <a:schemeClr val="accent5">
                    <a:lumMod val="75000"/>
                  </a:schemeClr>
                </a:solidFill>
              </a:rPr>
              <a:t> </a:t>
            </a:r>
            <a:r>
              <a:rPr lang="ru-RU" sz="1400" i="1" dirty="0" err="1" smtClean="0">
                <a:solidFill>
                  <a:schemeClr val="accent5">
                    <a:lumMod val="75000"/>
                  </a:schemeClr>
                </a:solidFill>
              </a:rPr>
              <a:t>вивчення</a:t>
            </a:r>
            <a:r>
              <a:rPr lang="ru-RU" sz="1400" i="1" dirty="0" smtClean="0">
                <a:solidFill>
                  <a:schemeClr val="accent5">
                    <a:lumMod val="75000"/>
                  </a:schemeClr>
                </a:solidFill>
              </a:rPr>
              <a:t> </a:t>
            </a:r>
            <a:r>
              <a:rPr lang="ru-RU" sz="1400" i="1" dirty="0" err="1" smtClean="0">
                <a:solidFill>
                  <a:schemeClr val="accent5">
                    <a:lumMod val="75000"/>
                  </a:schemeClr>
                </a:solidFill>
              </a:rPr>
              <a:t>наявного</a:t>
            </a:r>
            <a:r>
              <a:rPr lang="ru-RU" sz="1400" i="1" dirty="0" smtClean="0">
                <a:solidFill>
                  <a:schemeClr val="accent5">
                    <a:lumMod val="75000"/>
                  </a:schemeClr>
                </a:solidFill>
              </a:rPr>
              <a:t> на той момент </a:t>
            </a:r>
            <a:r>
              <a:rPr lang="ru-RU" sz="1400" i="1" dirty="0" err="1" smtClean="0">
                <a:solidFill>
                  <a:schemeClr val="accent5">
                    <a:lumMod val="75000"/>
                  </a:schemeClr>
                </a:solidFill>
              </a:rPr>
              <a:t>досвіду</a:t>
            </a:r>
            <a:r>
              <a:rPr lang="ru-RU" sz="1400" i="1" dirty="0" smtClean="0">
                <a:solidFill>
                  <a:schemeClr val="accent5">
                    <a:lumMod val="75000"/>
                  </a:schemeClr>
                </a:solidFill>
              </a:rPr>
              <a:t> - систем </a:t>
            </a:r>
            <a:r>
              <a:rPr lang="ru-RU" sz="1400" i="1" dirty="0" err="1" smtClean="0">
                <a:solidFill>
                  <a:schemeClr val="accent5">
                    <a:lumMod val="75000"/>
                  </a:schemeClr>
                </a:solidFill>
              </a:rPr>
              <a:t>Монтессорі</a:t>
            </a:r>
            <a:r>
              <a:rPr lang="ru-RU" sz="1400" i="1" dirty="0" smtClean="0">
                <a:solidFill>
                  <a:schemeClr val="accent5">
                    <a:lumMod val="75000"/>
                  </a:schemeClr>
                </a:solidFill>
              </a:rPr>
              <a:t>, </a:t>
            </a:r>
            <a:r>
              <a:rPr lang="ru-RU" sz="1400" i="1" dirty="0" err="1" smtClean="0">
                <a:solidFill>
                  <a:schemeClr val="accent5">
                    <a:lumMod val="75000"/>
                  </a:schemeClr>
                </a:solidFill>
              </a:rPr>
              <a:t>Домана</a:t>
            </a:r>
            <a:r>
              <a:rPr lang="ru-RU" sz="1400" i="1" dirty="0" smtClean="0">
                <a:solidFill>
                  <a:schemeClr val="accent5">
                    <a:lumMod val="75000"/>
                  </a:schemeClr>
                </a:solidFill>
              </a:rPr>
              <a:t> та </a:t>
            </a:r>
            <a:r>
              <a:rPr lang="ru-RU" sz="1400" i="1" dirty="0" err="1" smtClean="0">
                <a:solidFill>
                  <a:schemeClr val="accent5">
                    <a:lumMod val="75000"/>
                  </a:schemeClr>
                </a:solidFill>
              </a:rPr>
              <a:t>інших</a:t>
            </a:r>
            <a:r>
              <a:rPr lang="ru-RU" sz="1400" i="1" dirty="0" smtClean="0">
                <a:solidFill>
                  <a:schemeClr val="accent5">
                    <a:lumMod val="75000"/>
                  </a:schemeClr>
                </a:solidFill>
              </a:rPr>
              <a:t>, </a:t>
            </a:r>
            <a:r>
              <a:rPr lang="ru-RU" sz="1400" i="1" dirty="0" err="1" smtClean="0">
                <a:solidFill>
                  <a:schemeClr val="accent5">
                    <a:lumMod val="75000"/>
                  </a:schemeClr>
                </a:solidFill>
              </a:rPr>
              <a:t>перевіреного</a:t>
            </a:r>
            <a:r>
              <a:rPr lang="ru-RU" sz="1400" i="1" dirty="0" smtClean="0">
                <a:solidFill>
                  <a:schemeClr val="accent5">
                    <a:lumMod val="75000"/>
                  </a:schemeClr>
                </a:solidFill>
              </a:rPr>
              <a:t> </a:t>
            </a:r>
            <a:r>
              <a:rPr lang="ru-RU" sz="1400" i="1" dirty="0" err="1" smtClean="0">
                <a:solidFill>
                  <a:schemeClr val="accent5">
                    <a:lumMod val="75000"/>
                  </a:schemeClr>
                </a:solidFill>
              </a:rPr>
              <a:t>і</a:t>
            </a:r>
            <a:r>
              <a:rPr lang="ru-RU" sz="1400" i="1" dirty="0" smtClean="0">
                <a:solidFill>
                  <a:schemeClr val="accent5">
                    <a:lumMod val="75000"/>
                  </a:schemeClr>
                </a:solidFill>
              </a:rPr>
              <a:t> </a:t>
            </a:r>
            <a:r>
              <a:rPr lang="ru-RU" sz="1400" i="1" dirty="0" err="1" smtClean="0">
                <a:solidFill>
                  <a:schemeClr val="accent5">
                    <a:lumMod val="75000"/>
                  </a:schemeClr>
                </a:solidFill>
              </a:rPr>
              <a:t>змінюваного</a:t>
            </a:r>
            <a:r>
              <a:rPr lang="ru-RU" sz="1400" i="1" dirty="0" smtClean="0">
                <a:solidFill>
                  <a:schemeClr val="accent5">
                    <a:lumMod val="75000"/>
                  </a:schemeClr>
                </a:solidFill>
              </a:rPr>
              <a:t> на </a:t>
            </a:r>
            <a:r>
              <a:rPr lang="ru-RU" sz="1400" i="1" dirty="0" err="1" smtClean="0">
                <a:solidFill>
                  <a:schemeClr val="accent5">
                    <a:lumMod val="75000"/>
                  </a:schemeClr>
                </a:solidFill>
              </a:rPr>
              <a:t>власних</a:t>
            </a:r>
            <a:r>
              <a:rPr lang="ru-RU" sz="1400" i="1" dirty="0" smtClean="0">
                <a:solidFill>
                  <a:schemeClr val="accent5">
                    <a:lumMod val="75000"/>
                  </a:schemeClr>
                </a:solidFill>
              </a:rPr>
              <a:t> </a:t>
            </a:r>
            <a:r>
              <a:rPr lang="ru-RU" sz="1400" i="1" dirty="0" err="1" smtClean="0">
                <a:solidFill>
                  <a:schemeClr val="accent5">
                    <a:lumMod val="75000"/>
                  </a:schemeClr>
                </a:solidFill>
              </a:rPr>
              <a:t>дітях</a:t>
            </a:r>
            <a:r>
              <a:rPr lang="ru-RU" sz="1400" i="1" dirty="0" smtClean="0">
                <a:solidFill>
                  <a:schemeClr val="accent5">
                    <a:lumMod val="75000"/>
                  </a:schemeClr>
                </a:solidFill>
              </a:rPr>
              <a:t> - </a:t>
            </a:r>
            <a:r>
              <a:rPr lang="ru-RU" sz="1400" i="1" dirty="0" err="1" smtClean="0">
                <a:solidFill>
                  <a:schemeClr val="accent5">
                    <a:lumMod val="75000"/>
                  </a:schemeClr>
                </a:solidFill>
              </a:rPr>
              <a:t>їх</a:t>
            </a:r>
            <a:r>
              <a:rPr lang="ru-RU" sz="1400" i="1" dirty="0" smtClean="0">
                <a:solidFill>
                  <a:schemeClr val="accent5">
                    <a:lumMod val="75000"/>
                  </a:schemeClr>
                </a:solidFill>
              </a:rPr>
              <a:t> у </a:t>
            </a:r>
            <a:r>
              <a:rPr lang="ru-RU" sz="1400" i="1" dirty="0" err="1" smtClean="0">
                <a:solidFill>
                  <a:schemeClr val="accent5">
                    <a:lumMod val="75000"/>
                  </a:schemeClr>
                </a:solidFill>
              </a:rPr>
              <a:t>Нікітіних</a:t>
            </a:r>
            <a:r>
              <a:rPr lang="ru-RU" sz="1400" i="1" dirty="0" smtClean="0">
                <a:solidFill>
                  <a:schemeClr val="accent5">
                    <a:lumMod val="75000"/>
                  </a:schemeClr>
                </a:solidFill>
              </a:rPr>
              <a:t> </a:t>
            </a:r>
            <a:r>
              <a:rPr lang="ru-RU" sz="1400" i="1" dirty="0" err="1" smtClean="0">
                <a:solidFill>
                  <a:schemeClr val="accent5">
                    <a:lumMod val="75000"/>
                  </a:schemeClr>
                </a:solidFill>
              </a:rPr>
              <a:t>було</a:t>
            </a:r>
            <a:r>
              <a:rPr lang="ru-RU" sz="1400" i="1" dirty="0" smtClean="0">
                <a:solidFill>
                  <a:schemeClr val="accent5">
                    <a:lumMod val="75000"/>
                  </a:schemeClr>
                </a:solidFill>
              </a:rPr>
              <a:t> семеро - 3 хлопчика </a:t>
            </a:r>
            <a:r>
              <a:rPr lang="ru-RU" sz="1400" i="1" dirty="0" err="1" smtClean="0">
                <a:solidFill>
                  <a:schemeClr val="accent5">
                    <a:lumMod val="75000"/>
                  </a:schemeClr>
                </a:solidFill>
              </a:rPr>
              <a:t>і</a:t>
            </a:r>
            <a:r>
              <a:rPr lang="ru-RU" sz="1400" i="1" dirty="0" smtClean="0">
                <a:solidFill>
                  <a:schemeClr val="accent5">
                    <a:lumMod val="75000"/>
                  </a:schemeClr>
                </a:solidFill>
              </a:rPr>
              <a:t> 4 </a:t>
            </a:r>
            <a:r>
              <a:rPr lang="ru-RU" sz="1400" i="1" dirty="0" err="1" smtClean="0">
                <a:solidFill>
                  <a:schemeClr val="accent5">
                    <a:lumMod val="75000"/>
                  </a:schemeClr>
                </a:solidFill>
              </a:rPr>
              <a:t>дівчинки</a:t>
            </a:r>
            <a:r>
              <a:rPr lang="ru-RU" sz="1400" i="1" dirty="0" smtClean="0">
                <a:solidFill>
                  <a:schemeClr val="accent5">
                    <a:lumMod val="75000"/>
                  </a:schemeClr>
                </a:solidFill>
              </a:rPr>
              <a:t>.</a:t>
            </a:r>
            <a:endParaRPr lang="ru-RU" sz="1400" i="1" dirty="0">
              <a:solidFill>
                <a:schemeClr val="accent5">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9600" y="304801"/>
            <a:ext cx="6248400" cy="1754326"/>
          </a:xfrm>
          <a:prstGeom prst="rect">
            <a:avLst/>
          </a:prstGeom>
        </p:spPr>
        <p:txBody>
          <a:bodyPr wrap="square">
            <a:spAutoFit/>
          </a:bodyPr>
          <a:lstStyle/>
          <a:p>
            <a:r>
              <a:rPr lang="ru-RU" i="1" dirty="0" err="1" smtClean="0">
                <a:solidFill>
                  <a:schemeClr val="accent5">
                    <a:lumMod val="75000"/>
                  </a:schemeClr>
                </a:solidFill>
              </a:rPr>
              <a:t>Близькість</a:t>
            </a:r>
            <a:r>
              <a:rPr lang="ru-RU" i="1" dirty="0" smtClean="0">
                <a:solidFill>
                  <a:schemeClr val="accent5">
                    <a:lumMod val="75000"/>
                  </a:schemeClr>
                </a:solidFill>
              </a:rPr>
              <a:t> до </a:t>
            </a:r>
            <a:r>
              <a:rPr lang="ru-RU" i="1" dirty="0" err="1" smtClean="0">
                <a:solidFill>
                  <a:schemeClr val="accent5">
                    <a:lumMod val="75000"/>
                  </a:schemeClr>
                </a:solidFill>
              </a:rPr>
              <a:t>природи</a:t>
            </a:r>
            <a:r>
              <a:rPr lang="ru-RU" i="1" dirty="0" smtClean="0">
                <a:solidFill>
                  <a:schemeClr val="accent5">
                    <a:lumMod val="75000"/>
                  </a:schemeClr>
                </a:solidFill>
              </a:rPr>
              <a:t>, </a:t>
            </a:r>
            <a:r>
              <a:rPr lang="ru-RU" i="1" dirty="0" err="1" smtClean="0">
                <a:solidFill>
                  <a:schemeClr val="accent5">
                    <a:lumMod val="75000"/>
                  </a:schemeClr>
                </a:solidFill>
              </a:rPr>
              <a:t>розвиваючі</a:t>
            </a:r>
            <a:r>
              <a:rPr lang="ru-RU" i="1" dirty="0" smtClean="0">
                <a:solidFill>
                  <a:schemeClr val="accent5">
                    <a:lumMod val="75000"/>
                  </a:schemeClr>
                </a:solidFill>
              </a:rPr>
              <a:t> </a:t>
            </a:r>
            <a:r>
              <a:rPr lang="ru-RU" i="1" dirty="0" err="1" smtClean="0">
                <a:solidFill>
                  <a:schemeClr val="accent5">
                    <a:lumMod val="75000"/>
                  </a:schemeClr>
                </a:solidFill>
              </a:rPr>
              <a:t>ігри</a:t>
            </a:r>
            <a:r>
              <a:rPr lang="ru-RU" i="1" dirty="0" smtClean="0">
                <a:solidFill>
                  <a:schemeClr val="accent5">
                    <a:lumMod val="75000"/>
                  </a:schemeClr>
                </a:solidFill>
              </a:rPr>
              <a:t>, </a:t>
            </a:r>
            <a:r>
              <a:rPr lang="ru-RU" i="1" dirty="0" err="1" smtClean="0">
                <a:solidFill>
                  <a:schemeClr val="accent5">
                    <a:lumMod val="75000"/>
                  </a:schemeClr>
                </a:solidFill>
              </a:rPr>
              <a:t>увага</a:t>
            </a:r>
            <a:r>
              <a:rPr lang="ru-RU" i="1" dirty="0" smtClean="0">
                <a:solidFill>
                  <a:schemeClr val="accent5">
                    <a:lumMod val="75000"/>
                  </a:schemeClr>
                </a:solidFill>
              </a:rPr>
              <a:t> </a:t>
            </a:r>
            <a:r>
              <a:rPr lang="ru-RU" i="1" dirty="0" err="1" smtClean="0">
                <a:solidFill>
                  <a:schemeClr val="accent5">
                    <a:lumMod val="75000"/>
                  </a:schemeClr>
                </a:solidFill>
              </a:rPr>
              <a:t>до</a:t>
            </a:r>
            <a:r>
              <a:rPr lang="ru-RU" i="1" dirty="0" smtClean="0">
                <a:solidFill>
                  <a:schemeClr val="accent5">
                    <a:lumMod val="75000"/>
                  </a:schemeClr>
                </a:solidFill>
              </a:rPr>
              <a:t> </a:t>
            </a:r>
            <a:r>
              <a:rPr lang="ru-RU" i="1" dirty="0" err="1" smtClean="0">
                <a:solidFill>
                  <a:schemeClr val="accent5">
                    <a:lumMod val="75000"/>
                  </a:schemeClr>
                </a:solidFill>
              </a:rPr>
              <a:t>дитини</a:t>
            </a:r>
            <a:r>
              <a:rPr lang="ru-RU" i="1" dirty="0" smtClean="0">
                <a:solidFill>
                  <a:schemeClr val="accent5">
                    <a:lumMod val="75000"/>
                  </a:schemeClr>
                </a:solidFill>
              </a:rPr>
              <a:t> - </a:t>
            </a:r>
            <a:r>
              <a:rPr lang="ru-RU" i="1" dirty="0" err="1" smtClean="0">
                <a:solidFill>
                  <a:schemeClr val="accent5">
                    <a:lumMod val="75000"/>
                  </a:schemeClr>
                </a:solidFill>
              </a:rPr>
              <a:t>це</a:t>
            </a:r>
            <a:r>
              <a:rPr lang="ru-RU" i="1" dirty="0" smtClean="0">
                <a:solidFill>
                  <a:schemeClr val="accent5">
                    <a:lumMod val="75000"/>
                  </a:schemeClr>
                </a:solidFill>
              </a:rPr>
              <a:t> </a:t>
            </a:r>
            <a:r>
              <a:rPr lang="ru-RU" i="1" dirty="0" err="1" smtClean="0">
                <a:solidFill>
                  <a:schemeClr val="accent5">
                    <a:lumMod val="75000"/>
                  </a:schemeClr>
                </a:solidFill>
              </a:rPr>
              <a:t>складові</a:t>
            </a:r>
            <a:r>
              <a:rPr lang="ru-RU" i="1" dirty="0" smtClean="0">
                <a:solidFill>
                  <a:schemeClr val="accent5">
                    <a:lumMod val="75000"/>
                  </a:schemeClr>
                </a:solidFill>
              </a:rPr>
              <a:t> методики </a:t>
            </a:r>
            <a:r>
              <a:rPr lang="ru-RU" i="1" dirty="0" err="1" smtClean="0">
                <a:solidFill>
                  <a:schemeClr val="accent5">
                    <a:lumMod val="75000"/>
                  </a:schemeClr>
                </a:solidFill>
              </a:rPr>
              <a:t>Нікітіних</a:t>
            </a:r>
            <a:r>
              <a:rPr lang="ru-RU" i="1" dirty="0" smtClean="0">
                <a:solidFill>
                  <a:schemeClr val="accent5">
                    <a:lumMod val="75000"/>
                  </a:schemeClr>
                </a:solidFill>
              </a:rPr>
              <a:t>. </a:t>
            </a:r>
            <a:r>
              <a:rPr lang="ru-RU" i="1" dirty="0" err="1" smtClean="0">
                <a:solidFill>
                  <a:schemeClr val="accent5">
                    <a:lumMod val="75000"/>
                  </a:schemeClr>
                </a:solidFill>
              </a:rPr>
              <a:t>Діти</a:t>
            </a:r>
            <a:r>
              <a:rPr lang="ru-RU" i="1" dirty="0" smtClean="0">
                <a:solidFill>
                  <a:schemeClr val="accent5">
                    <a:lumMod val="75000"/>
                  </a:schemeClr>
                </a:solidFill>
              </a:rPr>
              <a:t> - </a:t>
            </a:r>
            <a:r>
              <a:rPr lang="ru-RU" i="1" dirty="0" err="1" smtClean="0">
                <a:solidFill>
                  <a:schemeClr val="accent5">
                    <a:lumMod val="75000"/>
                  </a:schemeClr>
                </a:solidFill>
              </a:rPr>
              <a:t>самі</a:t>
            </a:r>
            <a:r>
              <a:rPr lang="ru-RU" i="1" dirty="0" smtClean="0">
                <a:solidFill>
                  <a:schemeClr val="accent5">
                    <a:lumMod val="75000"/>
                  </a:schemeClr>
                </a:solidFill>
              </a:rPr>
              <a:t> </a:t>
            </a:r>
            <a:r>
              <a:rPr lang="ru-RU" i="1" dirty="0" err="1" smtClean="0">
                <a:solidFill>
                  <a:schemeClr val="accent5">
                    <a:lumMod val="75000"/>
                  </a:schemeClr>
                </a:solidFill>
              </a:rPr>
              <a:t>собі</a:t>
            </a:r>
            <a:r>
              <a:rPr lang="ru-RU" i="1" dirty="0" smtClean="0">
                <a:solidFill>
                  <a:schemeClr val="accent5">
                    <a:lumMod val="75000"/>
                  </a:schemeClr>
                </a:solidFill>
              </a:rPr>
              <a:t> </a:t>
            </a:r>
            <a:r>
              <a:rPr lang="ru-RU" i="1" dirty="0" err="1" smtClean="0">
                <a:solidFill>
                  <a:schemeClr val="accent5">
                    <a:lumMod val="75000"/>
                  </a:schemeClr>
                </a:solidFill>
              </a:rPr>
              <a:t>господарі</a:t>
            </a:r>
            <a:r>
              <a:rPr lang="ru-RU" i="1" dirty="0" smtClean="0">
                <a:solidFill>
                  <a:schemeClr val="accent5">
                    <a:lumMod val="75000"/>
                  </a:schemeClr>
                </a:solidFill>
              </a:rPr>
              <a:t>, </a:t>
            </a:r>
            <a:r>
              <a:rPr lang="ru-RU" i="1" dirty="0" err="1" smtClean="0">
                <a:solidFill>
                  <a:schemeClr val="accent5">
                    <a:lumMod val="75000"/>
                  </a:schemeClr>
                </a:solidFill>
              </a:rPr>
              <a:t>відповідальні</a:t>
            </a:r>
            <a:r>
              <a:rPr lang="ru-RU" i="1" dirty="0" smtClean="0">
                <a:solidFill>
                  <a:schemeClr val="accent5">
                    <a:lumMod val="75000"/>
                  </a:schemeClr>
                </a:solidFill>
              </a:rPr>
              <a:t> за </a:t>
            </a:r>
            <a:r>
              <a:rPr lang="ru-RU" i="1" dirty="0" err="1" smtClean="0">
                <a:solidFill>
                  <a:schemeClr val="accent5">
                    <a:lumMod val="75000"/>
                  </a:schemeClr>
                </a:solidFill>
              </a:rPr>
              <a:t>свої</a:t>
            </a:r>
            <a:r>
              <a:rPr lang="ru-RU" i="1" dirty="0" smtClean="0">
                <a:solidFill>
                  <a:schemeClr val="accent5">
                    <a:lumMod val="75000"/>
                  </a:schemeClr>
                </a:solidFill>
              </a:rPr>
              <a:t> </a:t>
            </a:r>
            <a:r>
              <a:rPr lang="ru-RU" i="1" dirty="0" err="1" smtClean="0">
                <a:solidFill>
                  <a:schemeClr val="accent5">
                    <a:lumMod val="75000"/>
                  </a:schemeClr>
                </a:solidFill>
              </a:rPr>
              <a:t>вчинки</a:t>
            </a:r>
            <a:r>
              <a:rPr lang="ru-RU" i="1" dirty="0" smtClean="0">
                <a:solidFill>
                  <a:schemeClr val="accent5">
                    <a:lumMod val="75000"/>
                  </a:schemeClr>
                </a:solidFill>
              </a:rPr>
              <a:t>. </a:t>
            </a:r>
            <a:r>
              <a:rPr lang="ru-RU" i="1" dirty="0" err="1" smtClean="0">
                <a:solidFill>
                  <a:schemeClr val="accent5">
                    <a:lumMod val="75000"/>
                  </a:schemeClr>
                </a:solidFill>
              </a:rPr>
              <a:t>Дорослі</a:t>
            </a:r>
            <a:r>
              <a:rPr lang="ru-RU" i="1" dirty="0" smtClean="0">
                <a:solidFill>
                  <a:schemeClr val="accent5">
                    <a:lumMod val="75000"/>
                  </a:schemeClr>
                </a:solidFill>
              </a:rPr>
              <a:t> </a:t>
            </a:r>
            <a:r>
              <a:rPr lang="ru-RU" i="1" dirty="0" err="1" smtClean="0">
                <a:solidFill>
                  <a:schemeClr val="accent5">
                    <a:lumMod val="75000"/>
                  </a:schemeClr>
                </a:solidFill>
              </a:rPr>
              <a:t>ні</a:t>
            </a:r>
            <a:r>
              <a:rPr lang="ru-RU" i="1" dirty="0" smtClean="0">
                <a:solidFill>
                  <a:schemeClr val="accent5">
                    <a:lumMod val="75000"/>
                  </a:schemeClr>
                </a:solidFill>
              </a:rPr>
              <a:t> до </a:t>
            </a:r>
            <a:r>
              <a:rPr lang="ru-RU" i="1" dirty="0" err="1" smtClean="0">
                <a:solidFill>
                  <a:schemeClr val="accent5">
                    <a:lumMod val="75000"/>
                  </a:schemeClr>
                </a:solidFill>
              </a:rPr>
              <a:t>чого</a:t>
            </a:r>
            <a:r>
              <a:rPr lang="ru-RU" i="1" dirty="0" smtClean="0">
                <a:solidFill>
                  <a:schemeClr val="accent5">
                    <a:lumMod val="75000"/>
                  </a:schemeClr>
                </a:solidFill>
              </a:rPr>
              <a:t> не </a:t>
            </a:r>
            <a:r>
              <a:rPr lang="ru-RU" i="1" dirty="0" err="1" smtClean="0">
                <a:solidFill>
                  <a:schemeClr val="accent5">
                    <a:lumMod val="75000"/>
                  </a:schemeClr>
                </a:solidFill>
              </a:rPr>
              <a:t>примушують</a:t>
            </a:r>
            <a:r>
              <a:rPr lang="ru-RU" i="1" dirty="0" smtClean="0">
                <a:solidFill>
                  <a:schemeClr val="accent5">
                    <a:lumMod val="75000"/>
                  </a:schemeClr>
                </a:solidFill>
              </a:rPr>
              <a:t> </a:t>
            </a:r>
            <a:r>
              <a:rPr lang="ru-RU" i="1" dirty="0" err="1" smtClean="0">
                <a:solidFill>
                  <a:schemeClr val="accent5">
                    <a:lumMod val="75000"/>
                  </a:schemeClr>
                </a:solidFill>
              </a:rPr>
              <a:t>дітей</a:t>
            </a:r>
            <a:r>
              <a:rPr lang="ru-RU" i="1" dirty="0" smtClean="0">
                <a:solidFill>
                  <a:schemeClr val="accent5">
                    <a:lumMod val="75000"/>
                  </a:schemeClr>
                </a:solidFill>
              </a:rPr>
              <a:t>, а </a:t>
            </a:r>
            <a:r>
              <a:rPr lang="ru-RU" i="1" dirty="0" err="1" smtClean="0">
                <a:solidFill>
                  <a:schemeClr val="accent5">
                    <a:lumMod val="75000"/>
                  </a:schemeClr>
                </a:solidFill>
              </a:rPr>
              <a:t>лише</a:t>
            </a:r>
            <a:r>
              <a:rPr lang="ru-RU" i="1" dirty="0" smtClean="0">
                <a:solidFill>
                  <a:schemeClr val="accent5">
                    <a:lumMod val="75000"/>
                  </a:schemeClr>
                </a:solidFill>
              </a:rPr>
              <a:t> </a:t>
            </a:r>
            <a:r>
              <a:rPr lang="ru-RU" i="1" dirty="0" err="1" smtClean="0">
                <a:solidFill>
                  <a:schemeClr val="accent5">
                    <a:lumMod val="75000"/>
                  </a:schemeClr>
                </a:solidFill>
              </a:rPr>
              <a:t>є</a:t>
            </a:r>
            <a:r>
              <a:rPr lang="ru-RU" i="1" dirty="0" smtClean="0">
                <a:solidFill>
                  <a:schemeClr val="accent5">
                    <a:lumMod val="75000"/>
                  </a:schemeClr>
                </a:solidFill>
              </a:rPr>
              <a:t> </a:t>
            </a:r>
            <a:r>
              <a:rPr lang="ru-RU" i="1" dirty="0" err="1" smtClean="0">
                <a:solidFill>
                  <a:schemeClr val="accent5">
                    <a:lumMod val="75000"/>
                  </a:schemeClr>
                </a:solidFill>
              </a:rPr>
              <a:t>їх</a:t>
            </a:r>
            <a:r>
              <a:rPr lang="ru-RU" i="1" dirty="0" smtClean="0">
                <a:solidFill>
                  <a:schemeClr val="accent5">
                    <a:lumMod val="75000"/>
                  </a:schemeClr>
                </a:solidFill>
              </a:rPr>
              <a:t> </a:t>
            </a:r>
            <a:r>
              <a:rPr lang="ru-RU" i="1" dirty="0" err="1" smtClean="0">
                <a:solidFill>
                  <a:schemeClr val="accent5">
                    <a:lumMod val="75000"/>
                  </a:schemeClr>
                </a:solidFill>
              </a:rPr>
              <a:t>помічниками</a:t>
            </a:r>
            <a:r>
              <a:rPr lang="ru-RU" i="1" dirty="0" smtClean="0">
                <a:solidFill>
                  <a:schemeClr val="accent5">
                    <a:lumMod val="75000"/>
                  </a:schemeClr>
                </a:solidFill>
              </a:rPr>
              <a:t> в </a:t>
            </a:r>
            <a:r>
              <a:rPr lang="ru-RU" i="1" dirty="0" err="1" smtClean="0">
                <a:solidFill>
                  <a:schemeClr val="accent5">
                    <a:lumMod val="75000"/>
                  </a:schemeClr>
                </a:solidFill>
              </a:rPr>
              <a:t>складних</a:t>
            </a:r>
            <a:r>
              <a:rPr lang="ru-RU" i="1" dirty="0" smtClean="0">
                <a:solidFill>
                  <a:schemeClr val="accent5">
                    <a:lumMod val="75000"/>
                  </a:schemeClr>
                </a:solidFill>
              </a:rPr>
              <a:t> </a:t>
            </a:r>
            <a:r>
              <a:rPr lang="ru-RU" i="1" dirty="0" err="1" smtClean="0">
                <a:solidFill>
                  <a:schemeClr val="accent5">
                    <a:lumMod val="75000"/>
                  </a:schemeClr>
                </a:solidFill>
              </a:rPr>
              <a:t>життєвих</a:t>
            </a:r>
            <a:r>
              <a:rPr lang="ru-RU" i="1" dirty="0" smtClean="0">
                <a:solidFill>
                  <a:schemeClr val="accent5">
                    <a:lumMod val="75000"/>
                  </a:schemeClr>
                </a:solidFill>
              </a:rPr>
              <a:t> </a:t>
            </a:r>
            <a:r>
              <a:rPr lang="ru-RU" i="1" dirty="0" err="1" smtClean="0">
                <a:solidFill>
                  <a:schemeClr val="accent5">
                    <a:lumMod val="75000"/>
                  </a:schemeClr>
                </a:solidFill>
              </a:rPr>
              <a:t>ситуаціях</a:t>
            </a:r>
            <a:r>
              <a:rPr lang="ru-RU" i="1" dirty="0" smtClean="0">
                <a:solidFill>
                  <a:schemeClr val="accent5">
                    <a:lumMod val="75000"/>
                  </a:schemeClr>
                </a:solidFill>
              </a:rPr>
              <a:t>. Батьки </a:t>
            </a:r>
            <a:r>
              <a:rPr lang="ru-RU" i="1" dirty="0" err="1" smtClean="0">
                <a:solidFill>
                  <a:schemeClr val="accent5">
                    <a:lumMod val="75000"/>
                  </a:schemeClr>
                </a:solidFill>
              </a:rPr>
              <a:t>підштовхують</a:t>
            </a:r>
            <a:r>
              <a:rPr lang="ru-RU" i="1" dirty="0" smtClean="0">
                <a:solidFill>
                  <a:schemeClr val="accent5">
                    <a:lumMod val="75000"/>
                  </a:schemeClr>
                </a:solidFill>
              </a:rPr>
              <a:t> </a:t>
            </a:r>
            <a:r>
              <a:rPr lang="ru-RU" i="1" dirty="0" err="1" smtClean="0">
                <a:solidFill>
                  <a:schemeClr val="accent5">
                    <a:lumMod val="75000"/>
                  </a:schemeClr>
                </a:solidFill>
              </a:rPr>
              <a:t>дітей</a:t>
            </a:r>
            <a:r>
              <a:rPr lang="ru-RU" i="1" dirty="0" smtClean="0">
                <a:solidFill>
                  <a:schemeClr val="accent5">
                    <a:lumMod val="75000"/>
                  </a:schemeClr>
                </a:solidFill>
              </a:rPr>
              <a:t>, а не </a:t>
            </a:r>
            <a:r>
              <a:rPr lang="ru-RU" i="1" dirty="0" err="1" smtClean="0">
                <a:solidFill>
                  <a:schemeClr val="accent5">
                    <a:lumMod val="75000"/>
                  </a:schemeClr>
                </a:solidFill>
              </a:rPr>
              <a:t>випереджають</a:t>
            </a:r>
            <a:r>
              <a:rPr lang="ru-RU" i="1" dirty="0" smtClean="0">
                <a:solidFill>
                  <a:schemeClr val="accent5">
                    <a:lumMod val="75000"/>
                  </a:schemeClr>
                </a:solidFill>
              </a:rPr>
              <a:t> </a:t>
            </a:r>
            <a:r>
              <a:rPr lang="ru-RU" i="1" dirty="0" err="1" smtClean="0">
                <a:solidFill>
                  <a:schemeClr val="accent5">
                    <a:lumMod val="75000"/>
                  </a:schemeClr>
                </a:solidFill>
              </a:rPr>
              <a:t>їх</a:t>
            </a:r>
            <a:r>
              <a:rPr lang="ru-RU" i="1" dirty="0" smtClean="0">
                <a:solidFill>
                  <a:schemeClr val="accent5">
                    <a:lumMod val="75000"/>
                  </a:schemeClr>
                </a:solidFill>
              </a:rPr>
              <a:t>, </a:t>
            </a:r>
            <a:r>
              <a:rPr lang="ru-RU" i="1" dirty="0" err="1" smtClean="0">
                <a:solidFill>
                  <a:schemeClr val="accent5">
                    <a:lumMod val="75000"/>
                  </a:schemeClr>
                </a:solidFill>
              </a:rPr>
              <a:t>вступаючи</a:t>
            </a:r>
            <a:r>
              <a:rPr lang="ru-RU" i="1" dirty="0" smtClean="0">
                <a:solidFill>
                  <a:schemeClr val="accent5">
                    <a:lumMod val="75000"/>
                  </a:schemeClr>
                </a:solidFill>
              </a:rPr>
              <a:t> </a:t>
            </a:r>
            <a:r>
              <a:rPr lang="ru-RU" i="1" dirty="0" err="1" smtClean="0">
                <a:solidFill>
                  <a:schemeClr val="accent5">
                    <a:lumMod val="75000"/>
                  </a:schemeClr>
                </a:solidFill>
              </a:rPr>
              <a:t>тим</a:t>
            </a:r>
            <a:r>
              <a:rPr lang="ru-RU" i="1" dirty="0" smtClean="0">
                <a:solidFill>
                  <a:schemeClr val="accent5">
                    <a:lumMod val="75000"/>
                  </a:schemeClr>
                </a:solidFill>
              </a:rPr>
              <a:t> самим </a:t>
            </a:r>
            <a:r>
              <a:rPr lang="ru-RU" i="1" dirty="0" err="1" smtClean="0">
                <a:solidFill>
                  <a:schemeClr val="accent5">
                    <a:lumMod val="75000"/>
                  </a:schemeClr>
                </a:solidFill>
              </a:rPr>
              <a:t>з</a:t>
            </a:r>
            <a:r>
              <a:rPr lang="ru-RU" i="1" dirty="0" smtClean="0">
                <a:solidFill>
                  <a:schemeClr val="accent5">
                    <a:lumMod val="75000"/>
                  </a:schemeClr>
                </a:solidFill>
              </a:rPr>
              <a:t> ними в </a:t>
            </a:r>
            <a:r>
              <a:rPr lang="ru-RU" i="1" dirty="0" err="1" smtClean="0">
                <a:solidFill>
                  <a:schemeClr val="accent5">
                    <a:lumMod val="75000"/>
                  </a:schemeClr>
                </a:solidFill>
              </a:rPr>
              <a:t>діалог</a:t>
            </a:r>
            <a:r>
              <a:rPr lang="ru-RU" i="1" dirty="0" smtClean="0">
                <a:solidFill>
                  <a:schemeClr val="accent5">
                    <a:lumMod val="75000"/>
                  </a:schemeClr>
                </a:solidFill>
              </a:rPr>
              <a:t>.</a:t>
            </a:r>
            <a:endParaRPr lang="ru-RU" dirty="0">
              <a:solidFill>
                <a:schemeClr val="accent5">
                  <a:lumMod val="75000"/>
                </a:schemeClr>
              </a:solidFill>
            </a:endParaRPr>
          </a:p>
        </p:txBody>
      </p:sp>
      <p:pic>
        <p:nvPicPr>
          <p:cNvPr id="3074" name="Picture 2" descr="http://img.7ya.ru/pub/img/19202/196.jpg"/>
          <p:cNvPicPr>
            <a:picLocks noChangeAspect="1" noChangeArrowheads="1"/>
          </p:cNvPicPr>
          <p:nvPr/>
        </p:nvPicPr>
        <p:blipFill>
          <a:blip r:embed="rId2" cstate="print"/>
          <a:srcRect/>
          <a:stretch>
            <a:fillRect/>
          </a:stretch>
        </p:blipFill>
        <p:spPr bwMode="auto">
          <a:xfrm>
            <a:off x="5715000" y="2438400"/>
            <a:ext cx="2857500" cy="4029075"/>
          </a:xfrm>
          <a:prstGeom prst="rect">
            <a:avLst/>
          </a:prstGeom>
          <a:noFill/>
        </p:spPr>
      </p:pic>
      <p:pic>
        <p:nvPicPr>
          <p:cNvPr id="3076" name="Picture 4" descr="https://i.ytimg.com/vi/LrSH1lyXjNc/hqdefault.jpg"/>
          <p:cNvPicPr>
            <a:picLocks noChangeAspect="1" noChangeArrowheads="1"/>
          </p:cNvPicPr>
          <p:nvPr/>
        </p:nvPicPr>
        <p:blipFill>
          <a:blip r:embed="rId3" cstate="print"/>
          <a:srcRect/>
          <a:stretch>
            <a:fillRect/>
          </a:stretch>
        </p:blipFill>
        <p:spPr bwMode="auto">
          <a:xfrm>
            <a:off x="609600" y="2743200"/>
            <a:ext cx="4572000" cy="34290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228600"/>
            <a:ext cx="4495800" cy="5816977"/>
          </a:xfrm>
          <a:prstGeom prst="rect">
            <a:avLst/>
          </a:prstGeom>
        </p:spPr>
        <p:txBody>
          <a:bodyPr wrap="square">
            <a:spAutoFit/>
          </a:bodyPr>
          <a:lstStyle/>
          <a:p>
            <a:r>
              <a:rPr lang="ru-RU" dirty="0" smtClean="0">
                <a:solidFill>
                  <a:schemeClr val="accent5">
                    <a:lumMod val="75000"/>
                  </a:schemeClr>
                </a:solidFill>
              </a:rPr>
              <a:t> </a:t>
            </a:r>
            <a:r>
              <a:rPr lang="ru-RU" sz="2400" b="1" dirty="0" err="1" smtClean="0">
                <a:solidFill>
                  <a:srgbClr val="C00000"/>
                </a:solidFill>
              </a:rPr>
              <a:t>Основн</a:t>
            </a:r>
            <a:r>
              <a:rPr lang="uk-UA" sz="2400" b="1" dirty="0" smtClean="0">
                <a:solidFill>
                  <a:srgbClr val="C00000"/>
                </a:solidFill>
              </a:rPr>
              <a:t>і</a:t>
            </a:r>
            <a:r>
              <a:rPr lang="ru-RU" sz="2400" b="1" dirty="0" smtClean="0">
                <a:solidFill>
                  <a:srgbClr val="C00000"/>
                </a:solidFill>
              </a:rPr>
              <a:t> </a:t>
            </a:r>
            <a:r>
              <a:rPr lang="ru-RU" sz="2400" b="1" dirty="0" err="1" smtClean="0">
                <a:solidFill>
                  <a:srgbClr val="C00000"/>
                </a:solidFill>
              </a:rPr>
              <a:t>умови</a:t>
            </a:r>
            <a:r>
              <a:rPr lang="ru-RU" sz="2400" b="1" dirty="0" smtClean="0">
                <a:solidFill>
                  <a:srgbClr val="C00000"/>
                </a:solidFill>
              </a:rPr>
              <a:t> </a:t>
            </a:r>
            <a:r>
              <a:rPr lang="ru-RU" sz="2400" b="1" dirty="0" err="1" smtClean="0">
                <a:solidFill>
                  <a:srgbClr val="C00000"/>
                </a:solidFill>
              </a:rPr>
              <a:t>розвитку</a:t>
            </a:r>
            <a:r>
              <a:rPr lang="ru-RU" sz="2400" b="1" dirty="0" smtClean="0">
                <a:solidFill>
                  <a:srgbClr val="C00000"/>
                </a:solidFill>
              </a:rPr>
              <a:t> за методом </a:t>
            </a:r>
            <a:r>
              <a:rPr lang="ru-RU" sz="2400" b="1" dirty="0" err="1" smtClean="0">
                <a:solidFill>
                  <a:srgbClr val="C00000"/>
                </a:solidFill>
              </a:rPr>
              <a:t>Нікітіних</a:t>
            </a:r>
            <a:r>
              <a:rPr lang="ru-RU" sz="2400" b="1" dirty="0" smtClean="0">
                <a:solidFill>
                  <a:srgbClr val="C00000"/>
                </a:solidFill>
              </a:rPr>
              <a:t> </a:t>
            </a:r>
          </a:p>
          <a:p>
            <a:r>
              <a:rPr lang="ru-RU" b="1" i="1" dirty="0" smtClean="0">
                <a:solidFill>
                  <a:schemeClr val="accent5">
                    <a:lumMod val="75000"/>
                  </a:schemeClr>
                </a:solidFill>
              </a:rPr>
              <a:t>*Свобода </a:t>
            </a:r>
            <a:r>
              <a:rPr lang="ru-RU" b="1" i="1" dirty="0" err="1" smtClean="0">
                <a:solidFill>
                  <a:schemeClr val="accent5">
                    <a:lumMod val="75000"/>
                  </a:schemeClr>
                </a:solidFill>
              </a:rPr>
              <a:t>творчості</a:t>
            </a:r>
            <a:r>
              <a:rPr lang="ru-RU" b="1" i="1" dirty="0" smtClean="0">
                <a:solidFill>
                  <a:schemeClr val="accent5">
                    <a:lumMod val="75000"/>
                  </a:schemeClr>
                </a:solidFill>
              </a:rPr>
              <a:t> </a:t>
            </a:r>
            <a:r>
              <a:rPr lang="ru-RU" b="1" i="1" dirty="0" err="1" smtClean="0">
                <a:solidFill>
                  <a:schemeClr val="accent5">
                    <a:lumMod val="75000"/>
                  </a:schemeClr>
                </a:solidFill>
              </a:rPr>
              <a:t>дітей</a:t>
            </a:r>
            <a:r>
              <a:rPr lang="ru-RU" b="1" i="1" dirty="0" smtClean="0">
                <a:solidFill>
                  <a:schemeClr val="accent5">
                    <a:lumMod val="75000"/>
                  </a:schemeClr>
                </a:solidFill>
              </a:rPr>
              <a:t> у </a:t>
            </a:r>
            <a:r>
              <a:rPr lang="ru-RU" b="1" i="1" dirty="0" err="1" smtClean="0">
                <a:solidFill>
                  <a:schemeClr val="accent5">
                    <a:lumMod val="75000"/>
                  </a:schemeClr>
                </a:solidFill>
              </a:rPr>
              <a:t>заняттях</a:t>
            </a:r>
            <a:r>
              <a:rPr lang="ru-RU" b="1" i="1" dirty="0" smtClean="0">
                <a:solidFill>
                  <a:schemeClr val="accent5">
                    <a:lumMod val="75000"/>
                  </a:schemeClr>
                </a:solidFill>
              </a:rPr>
              <a:t> </a:t>
            </a:r>
            <a:r>
              <a:rPr lang="ru-RU" i="1" dirty="0" smtClean="0">
                <a:solidFill>
                  <a:schemeClr val="accent5">
                    <a:lumMod val="75000"/>
                  </a:schemeClr>
                </a:solidFill>
              </a:rPr>
              <a:t>. </a:t>
            </a:r>
            <a:r>
              <a:rPr lang="ru-RU" i="1" dirty="0" err="1" smtClean="0">
                <a:solidFill>
                  <a:schemeClr val="accent5">
                    <a:lumMod val="75000"/>
                  </a:schemeClr>
                </a:solidFill>
              </a:rPr>
              <a:t>Ніяких</a:t>
            </a:r>
            <a:r>
              <a:rPr lang="ru-RU" i="1" dirty="0" smtClean="0">
                <a:solidFill>
                  <a:schemeClr val="accent5">
                    <a:lumMod val="75000"/>
                  </a:schemeClr>
                </a:solidFill>
              </a:rPr>
              <a:t> </a:t>
            </a:r>
            <a:r>
              <a:rPr lang="ru-RU" i="1" dirty="0" err="1" smtClean="0">
                <a:solidFill>
                  <a:schemeClr val="accent5">
                    <a:lumMod val="75000"/>
                  </a:schemeClr>
                </a:solidFill>
              </a:rPr>
              <a:t>спеціальних</a:t>
            </a:r>
            <a:r>
              <a:rPr lang="ru-RU" i="1" dirty="0" smtClean="0">
                <a:solidFill>
                  <a:schemeClr val="accent5">
                    <a:lumMod val="75000"/>
                  </a:schemeClr>
                </a:solidFill>
              </a:rPr>
              <a:t> </a:t>
            </a:r>
            <a:r>
              <a:rPr lang="ru-RU" i="1" dirty="0" err="1" smtClean="0">
                <a:solidFill>
                  <a:schemeClr val="accent5">
                    <a:lumMod val="75000"/>
                  </a:schemeClr>
                </a:solidFill>
              </a:rPr>
              <a:t>тренувань</a:t>
            </a:r>
            <a:r>
              <a:rPr lang="ru-RU" i="1" dirty="0" smtClean="0">
                <a:solidFill>
                  <a:schemeClr val="accent5">
                    <a:lumMod val="75000"/>
                  </a:schemeClr>
                </a:solidFill>
              </a:rPr>
              <a:t>, зарядок, </a:t>
            </a:r>
            <a:r>
              <a:rPr lang="ru-RU" i="1" dirty="0" err="1" smtClean="0">
                <a:solidFill>
                  <a:schemeClr val="accent5">
                    <a:lumMod val="75000"/>
                  </a:schemeClr>
                </a:solidFill>
              </a:rPr>
              <a:t>уроків</a:t>
            </a:r>
            <a:r>
              <a:rPr lang="ru-RU" i="1" dirty="0" smtClean="0">
                <a:solidFill>
                  <a:schemeClr val="accent5">
                    <a:lumMod val="75000"/>
                  </a:schemeClr>
                </a:solidFill>
              </a:rPr>
              <a:t>. </a:t>
            </a:r>
            <a:r>
              <a:rPr lang="ru-RU" i="1" dirty="0" err="1" smtClean="0">
                <a:solidFill>
                  <a:schemeClr val="accent5">
                    <a:lumMod val="75000"/>
                  </a:schemeClr>
                </a:solidFill>
              </a:rPr>
              <a:t>Діти</a:t>
            </a:r>
            <a:r>
              <a:rPr lang="ru-RU" i="1" dirty="0" smtClean="0">
                <a:solidFill>
                  <a:schemeClr val="accent5">
                    <a:lumMod val="75000"/>
                  </a:schemeClr>
                </a:solidFill>
              </a:rPr>
              <a:t> </a:t>
            </a:r>
            <a:r>
              <a:rPr lang="ru-RU" i="1" dirty="0" err="1" smtClean="0">
                <a:solidFill>
                  <a:schemeClr val="accent5">
                    <a:lumMod val="75000"/>
                  </a:schemeClr>
                </a:solidFill>
              </a:rPr>
              <a:t>займаються</a:t>
            </a:r>
            <a:r>
              <a:rPr lang="ru-RU" i="1" dirty="0" smtClean="0">
                <a:solidFill>
                  <a:schemeClr val="accent5">
                    <a:lumMod val="75000"/>
                  </a:schemeClr>
                </a:solidFill>
              </a:rPr>
              <a:t> </a:t>
            </a:r>
            <a:r>
              <a:rPr lang="ru-RU" i="1" dirty="0" err="1" smtClean="0">
                <a:solidFill>
                  <a:schemeClr val="accent5">
                    <a:lumMod val="75000"/>
                  </a:schemeClr>
                </a:solidFill>
              </a:rPr>
              <a:t>скільки</a:t>
            </a:r>
            <a:r>
              <a:rPr lang="ru-RU" i="1" dirty="0" smtClean="0">
                <a:solidFill>
                  <a:schemeClr val="accent5">
                    <a:lumMod val="75000"/>
                  </a:schemeClr>
                </a:solidFill>
              </a:rPr>
              <a:t> </a:t>
            </a:r>
            <a:r>
              <a:rPr lang="ru-RU" i="1" dirty="0" err="1" smtClean="0">
                <a:solidFill>
                  <a:schemeClr val="accent5">
                    <a:lumMod val="75000"/>
                  </a:schemeClr>
                </a:solidFill>
              </a:rPr>
              <a:t>хочуть</a:t>
            </a:r>
            <a:r>
              <a:rPr lang="ru-RU" i="1" dirty="0" smtClean="0">
                <a:solidFill>
                  <a:schemeClr val="accent5">
                    <a:lumMod val="75000"/>
                  </a:schemeClr>
                </a:solidFill>
              </a:rPr>
              <a:t>, </a:t>
            </a:r>
            <a:r>
              <a:rPr lang="ru-RU" i="1" dirty="0" err="1" smtClean="0">
                <a:solidFill>
                  <a:schemeClr val="accent5">
                    <a:lumMod val="75000"/>
                  </a:schemeClr>
                </a:solidFill>
              </a:rPr>
              <a:t>поєднуючи</a:t>
            </a:r>
            <a:r>
              <a:rPr lang="ru-RU" i="1" dirty="0" smtClean="0">
                <a:solidFill>
                  <a:schemeClr val="accent5">
                    <a:lumMod val="75000"/>
                  </a:schemeClr>
                </a:solidFill>
              </a:rPr>
              <a:t> спорт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усіма</a:t>
            </a:r>
            <a:r>
              <a:rPr lang="ru-RU" i="1" dirty="0" smtClean="0">
                <a:solidFill>
                  <a:schemeClr val="accent5">
                    <a:lumMod val="75000"/>
                  </a:schemeClr>
                </a:solidFill>
              </a:rPr>
              <a:t> </a:t>
            </a:r>
            <a:r>
              <a:rPr lang="ru-RU" i="1" dirty="0" err="1" smtClean="0">
                <a:solidFill>
                  <a:schemeClr val="accent5">
                    <a:lumMod val="75000"/>
                  </a:schemeClr>
                </a:solidFill>
              </a:rPr>
              <a:t>іншими</a:t>
            </a:r>
            <a:r>
              <a:rPr lang="ru-RU" i="1" dirty="0" smtClean="0">
                <a:solidFill>
                  <a:schemeClr val="accent5">
                    <a:lumMod val="75000"/>
                  </a:schemeClr>
                </a:solidFill>
              </a:rPr>
              <a:t> видами </a:t>
            </a:r>
            <a:r>
              <a:rPr lang="ru-RU" i="1" dirty="0" err="1" smtClean="0">
                <a:solidFill>
                  <a:schemeClr val="accent5">
                    <a:lumMod val="75000"/>
                  </a:schemeClr>
                </a:solidFill>
              </a:rPr>
              <a:t>діяльності</a:t>
            </a:r>
            <a:r>
              <a:rPr lang="ru-RU" i="1" dirty="0" smtClean="0">
                <a:solidFill>
                  <a:schemeClr val="accent5">
                    <a:lumMod val="75000"/>
                  </a:schemeClr>
                </a:solidFill>
              </a:rPr>
              <a:t>.</a:t>
            </a:r>
          </a:p>
          <a:p>
            <a:r>
              <a:rPr lang="ru-RU" i="1" dirty="0" smtClean="0">
                <a:solidFill>
                  <a:schemeClr val="accent5">
                    <a:lumMod val="75000"/>
                  </a:schemeClr>
                </a:solidFill>
              </a:rPr>
              <a:t>* </a:t>
            </a:r>
            <a:r>
              <a:rPr lang="ru-RU" b="1" i="1" dirty="0" smtClean="0">
                <a:solidFill>
                  <a:schemeClr val="accent5">
                    <a:lumMod val="75000"/>
                  </a:schemeClr>
                </a:solidFill>
              </a:rPr>
              <a:t>Легкий </a:t>
            </a:r>
            <a:r>
              <a:rPr lang="ru-RU" b="1" i="1" dirty="0" err="1" smtClean="0">
                <a:solidFill>
                  <a:schemeClr val="accent5">
                    <a:lumMod val="75000"/>
                  </a:schemeClr>
                </a:solidFill>
              </a:rPr>
              <a:t>одяг</a:t>
            </a:r>
            <a:r>
              <a:rPr lang="ru-RU" b="1" i="1" dirty="0" smtClean="0">
                <a:solidFill>
                  <a:schemeClr val="accent5">
                    <a:lumMod val="75000"/>
                  </a:schemeClr>
                </a:solidFill>
              </a:rPr>
              <a:t> </a:t>
            </a:r>
            <a:r>
              <a:rPr lang="ru-RU" b="1" i="1" dirty="0" err="1" smtClean="0">
                <a:solidFill>
                  <a:schemeClr val="accent5">
                    <a:lumMod val="75000"/>
                  </a:schemeClr>
                </a:solidFill>
              </a:rPr>
              <a:t>і</a:t>
            </a:r>
            <a:r>
              <a:rPr lang="ru-RU" b="1" i="1" dirty="0" smtClean="0">
                <a:solidFill>
                  <a:schemeClr val="accent5">
                    <a:lumMod val="75000"/>
                  </a:schemeClr>
                </a:solidFill>
              </a:rPr>
              <a:t> спортивна обстановка в </a:t>
            </a:r>
            <a:r>
              <a:rPr lang="ru-RU" b="1" i="1" dirty="0" err="1" smtClean="0">
                <a:solidFill>
                  <a:schemeClr val="accent5">
                    <a:lumMod val="75000"/>
                  </a:schemeClr>
                </a:solidFill>
              </a:rPr>
              <a:t>будинку</a:t>
            </a:r>
            <a:r>
              <a:rPr lang="ru-RU" b="1" i="1" dirty="0" smtClean="0">
                <a:solidFill>
                  <a:schemeClr val="accent5">
                    <a:lumMod val="75000"/>
                  </a:schemeClr>
                </a:solidFill>
              </a:rPr>
              <a:t> </a:t>
            </a:r>
            <a:r>
              <a:rPr lang="ru-RU" i="1" dirty="0" smtClean="0">
                <a:solidFill>
                  <a:schemeClr val="accent5">
                    <a:lumMod val="75000"/>
                  </a:schemeClr>
                </a:solidFill>
              </a:rPr>
              <a:t>: </a:t>
            </a:r>
            <a:r>
              <a:rPr lang="ru-RU" i="1" dirty="0" err="1" smtClean="0">
                <a:solidFill>
                  <a:schemeClr val="accent5">
                    <a:lumMod val="75000"/>
                  </a:schemeClr>
                </a:solidFill>
              </a:rPr>
              <a:t>спортивні</a:t>
            </a:r>
            <a:r>
              <a:rPr lang="ru-RU" i="1" dirty="0" smtClean="0">
                <a:solidFill>
                  <a:schemeClr val="accent5">
                    <a:lumMod val="75000"/>
                  </a:schemeClr>
                </a:solidFill>
              </a:rPr>
              <a:t> снаряди </a:t>
            </a:r>
            <a:r>
              <a:rPr lang="ru-RU" i="1" dirty="0" err="1" smtClean="0">
                <a:solidFill>
                  <a:schemeClr val="accent5">
                    <a:lumMod val="75000"/>
                  </a:schemeClr>
                </a:solidFill>
              </a:rPr>
              <a:t>входять</a:t>
            </a:r>
            <a:r>
              <a:rPr lang="ru-RU" i="1" dirty="0" smtClean="0">
                <a:solidFill>
                  <a:schemeClr val="accent5">
                    <a:lumMod val="75000"/>
                  </a:schemeClr>
                </a:solidFill>
              </a:rPr>
              <a:t> у </a:t>
            </a:r>
            <a:r>
              <a:rPr lang="ru-RU" i="1" dirty="0" err="1" smtClean="0">
                <a:solidFill>
                  <a:schemeClr val="accent5">
                    <a:lumMod val="75000"/>
                  </a:schemeClr>
                </a:solidFill>
              </a:rPr>
              <a:t>повсякденне</a:t>
            </a:r>
            <a:r>
              <a:rPr lang="ru-RU" i="1" dirty="0" smtClean="0">
                <a:solidFill>
                  <a:schemeClr val="accent5">
                    <a:lumMod val="75000"/>
                  </a:schemeClr>
                </a:solidFill>
              </a:rPr>
              <a:t> </a:t>
            </a:r>
            <a:r>
              <a:rPr lang="ru-RU" i="1" dirty="0" err="1" smtClean="0">
                <a:solidFill>
                  <a:schemeClr val="accent5">
                    <a:lumMod val="75000"/>
                  </a:schemeClr>
                </a:solidFill>
              </a:rPr>
              <a:t>життя</a:t>
            </a:r>
            <a:r>
              <a:rPr lang="ru-RU" i="1" dirty="0" smtClean="0">
                <a:solidFill>
                  <a:schemeClr val="accent5">
                    <a:lumMod val="75000"/>
                  </a:schemeClr>
                </a:solidFill>
              </a:rPr>
              <a:t> </a:t>
            </a:r>
            <a:r>
              <a:rPr lang="ru-RU" i="1" dirty="0" err="1" smtClean="0">
                <a:solidFill>
                  <a:schemeClr val="accent5">
                    <a:lumMod val="75000"/>
                  </a:schemeClr>
                </a:solidFill>
              </a:rPr>
              <a:t>хлопців</a:t>
            </a:r>
            <a:r>
              <a:rPr lang="ru-RU" i="1" dirty="0" smtClean="0">
                <a:solidFill>
                  <a:schemeClr val="accent5">
                    <a:lumMod val="75000"/>
                  </a:schemeClr>
                </a:solidFill>
              </a:rPr>
              <a:t> </a:t>
            </a:r>
            <a:r>
              <a:rPr lang="ru-RU" i="1" dirty="0" err="1" smtClean="0">
                <a:solidFill>
                  <a:schemeClr val="accent5">
                    <a:lumMod val="75000"/>
                  </a:schemeClr>
                </a:solidFill>
              </a:rPr>
              <a:t>із</a:t>
            </a:r>
            <a:r>
              <a:rPr lang="ru-RU" i="1" dirty="0" smtClean="0">
                <a:solidFill>
                  <a:schemeClr val="accent5">
                    <a:lumMod val="75000"/>
                  </a:schemeClr>
                </a:solidFill>
              </a:rPr>
              <a:t> самого </a:t>
            </a:r>
            <a:r>
              <a:rPr lang="ru-RU" i="1" dirty="0" err="1" smtClean="0">
                <a:solidFill>
                  <a:schemeClr val="accent5">
                    <a:lumMod val="75000"/>
                  </a:schemeClr>
                </a:solidFill>
              </a:rPr>
              <a:t>раннього</a:t>
            </a:r>
            <a:r>
              <a:rPr lang="ru-RU" i="1" dirty="0" smtClean="0">
                <a:solidFill>
                  <a:schemeClr val="accent5">
                    <a:lumMod val="75000"/>
                  </a:schemeClr>
                </a:solidFill>
              </a:rPr>
              <a:t> </a:t>
            </a:r>
            <a:r>
              <a:rPr lang="ru-RU" i="1" dirty="0" err="1" smtClean="0">
                <a:solidFill>
                  <a:schemeClr val="accent5">
                    <a:lumMod val="75000"/>
                  </a:schemeClr>
                </a:solidFill>
              </a:rPr>
              <a:t>дитинства</a:t>
            </a:r>
            <a:r>
              <a:rPr lang="ru-RU" i="1" dirty="0" smtClean="0">
                <a:solidFill>
                  <a:schemeClr val="accent5">
                    <a:lumMod val="75000"/>
                  </a:schemeClr>
                </a:solidFill>
              </a:rPr>
              <a:t> , </a:t>
            </a:r>
            <a:r>
              <a:rPr lang="ru-RU" i="1" dirty="0" err="1" smtClean="0">
                <a:solidFill>
                  <a:schemeClr val="accent5">
                    <a:lumMod val="75000"/>
                  </a:schemeClr>
                </a:solidFill>
              </a:rPr>
              <a:t>стають</a:t>
            </a:r>
            <a:r>
              <a:rPr lang="ru-RU" i="1" dirty="0" smtClean="0">
                <a:solidFill>
                  <a:schemeClr val="accent5">
                    <a:lumMod val="75000"/>
                  </a:schemeClr>
                </a:solidFill>
              </a:rPr>
              <a:t> для них </a:t>
            </a:r>
            <a:r>
              <a:rPr lang="ru-RU" i="1" dirty="0" err="1" smtClean="0">
                <a:solidFill>
                  <a:schemeClr val="accent5">
                    <a:lumMod val="75000"/>
                  </a:schemeClr>
                </a:solidFill>
              </a:rPr>
              <a:t>природним</a:t>
            </a:r>
            <a:r>
              <a:rPr lang="ru-RU" i="1" dirty="0" smtClean="0">
                <a:solidFill>
                  <a:schemeClr val="accent5">
                    <a:lumMod val="75000"/>
                  </a:schemeClr>
                </a:solidFill>
              </a:rPr>
              <a:t> </a:t>
            </a:r>
            <a:r>
              <a:rPr lang="ru-RU" i="1" dirty="0" err="1" smtClean="0">
                <a:solidFill>
                  <a:schemeClr val="accent5">
                    <a:lumMod val="75000"/>
                  </a:schemeClr>
                </a:solidFill>
              </a:rPr>
              <a:t>місцем</a:t>
            </a:r>
            <a:r>
              <a:rPr lang="ru-RU" i="1" dirty="0" smtClean="0">
                <a:solidFill>
                  <a:schemeClr val="accent5">
                    <a:lumMod val="75000"/>
                  </a:schemeClr>
                </a:solidFill>
              </a:rPr>
              <a:t> </a:t>
            </a:r>
            <a:r>
              <a:rPr lang="ru-RU" i="1" dirty="0" err="1" smtClean="0">
                <a:solidFill>
                  <a:schemeClr val="accent5">
                    <a:lumMod val="75000"/>
                  </a:schemeClr>
                </a:solidFill>
              </a:rPr>
              <a:t>існування</a:t>
            </a:r>
            <a:r>
              <a:rPr lang="ru-RU" i="1" dirty="0" smtClean="0">
                <a:solidFill>
                  <a:schemeClr val="accent5">
                    <a:lumMod val="75000"/>
                  </a:schemeClr>
                </a:solidFill>
              </a:rPr>
              <a:t>, </a:t>
            </a:r>
            <a:r>
              <a:rPr lang="ru-RU" i="1" dirty="0" err="1" smtClean="0">
                <a:solidFill>
                  <a:schemeClr val="accent5">
                    <a:lumMod val="75000"/>
                  </a:schemeClr>
                </a:solidFill>
              </a:rPr>
              <a:t>нарівні</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меблями</a:t>
            </a:r>
            <a:r>
              <a:rPr lang="ru-RU" i="1" dirty="0" smtClean="0">
                <a:solidFill>
                  <a:schemeClr val="accent5">
                    <a:lumMod val="75000"/>
                  </a:schemeClr>
                </a:solidFill>
              </a:rPr>
              <a:t> та </a:t>
            </a:r>
            <a:r>
              <a:rPr lang="ru-RU" i="1" dirty="0" err="1" smtClean="0">
                <a:solidFill>
                  <a:schemeClr val="accent5">
                    <a:lumMod val="75000"/>
                  </a:schemeClr>
                </a:solidFill>
              </a:rPr>
              <a:t>іншими</a:t>
            </a:r>
            <a:r>
              <a:rPr lang="ru-RU" i="1" dirty="0" smtClean="0">
                <a:solidFill>
                  <a:schemeClr val="accent5">
                    <a:lumMod val="75000"/>
                  </a:schemeClr>
                </a:solidFill>
              </a:rPr>
              <a:t> </a:t>
            </a:r>
            <a:r>
              <a:rPr lang="ru-RU" i="1" dirty="0" err="1" smtClean="0">
                <a:solidFill>
                  <a:schemeClr val="accent5">
                    <a:lumMod val="75000"/>
                  </a:schemeClr>
                </a:solidFill>
              </a:rPr>
              <a:t>домашніми</a:t>
            </a:r>
            <a:r>
              <a:rPr lang="ru-RU" i="1" dirty="0" smtClean="0">
                <a:solidFill>
                  <a:schemeClr val="accent5">
                    <a:lumMod val="75000"/>
                  </a:schemeClr>
                </a:solidFill>
              </a:rPr>
              <a:t> речами.</a:t>
            </a:r>
          </a:p>
          <a:p>
            <a:r>
              <a:rPr lang="ru-RU" i="1" dirty="0" smtClean="0">
                <a:solidFill>
                  <a:schemeClr val="accent5">
                    <a:lumMod val="75000"/>
                  </a:schemeClr>
                </a:solidFill>
              </a:rPr>
              <a:t>* </a:t>
            </a:r>
            <a:r>
              <a:rPr lang="ru-RU" b="1" i="1" dirty="0" err="1" smtClean="0">
                <a:solidFill>
                  <a:schemeClr val="accent5">
                    <a:lumMod val="75000"/>
                  </a:schemeClr>
                </a:solidFill>
              </a:rPr>
              <a:t>Батьківська</a:t>
            </a:r>
            <a:r>
              <a:rPr lang="ru-RU" b="1" i="1" dirty="0" smtClean="0">
                <a:solidFill>
                  <a:schemeClr val="accent5">
                    <a:lumMod val="75000"/>
                  </a:schemeClr>
                </a:solidFill>
              </a:rPr>
              <a:t> </a:t>
            </a:r>
            <a:r>
              <a:rPr lang="ru-RU" b="1" i="1" dirty="0" err="1" smtClean="0">
                <a:solidFill>
                  <a:schemeClr val="accent5">
                    <a:lumMod val="75000"/>
                  </a:schemeClr>
                </a:solidFill>
              </a:rPr>
              <a:t>небайдужість</a:t>
            </a:r>
            <a:r>
              <a:rPr lang="ru-RU" b="1" i="1" dirty="0" smtClean="0">
                <a:solidFill>
                  <a:schemeClr val="accent5">
                    <a:lumMod val="75000"/>
                  </a:schemeClr>
                </a:solidFill>
              </a:rPr>
              <a:t> до того, </a:t>
            </a:r>
            <a:r>
              <a:rPr lang="ru-RU" b="1" i="1" dirty="0" err="1" smtClean="0">
                <a:solidFill>
                  <a:schemeClr val="accent5">
                    <a:lumMod val="75000"/>
                  </a:schemeClr>
                </a:solidFill>
              </a:rPr>
              <a:t>що</a:t>
            </a:r>
            <a:r>
              <a:rPr lang="ru-RU" b="1" i="1" dirty="0" smtClean="0">
                <a:solidFill>
                  <a:schemeClr val="accent5">
                    <a:lumMod val="75000"/>
                  </a:schemeClr>
                </a:solidFill>
              </a:rPr>
              <a:t> </a:t>
            </a:r>
            <a:r>
              <a:rPr lang="ru-RU" b="1" i="1" dirty="0" err="1" smtClean="0">
                <a:solidFill>
                  <a:schemeClr val="accent5">
                    <a:lumMod val="75000"/>
                  </a:schemeClr>
                </a:solidFill>
              </a:rPr>
              <a:t>і</a:t>
            </a:r>
            <a:r>
              <a:rPr lang="ru-RU" b="1" i="1" dirty="0" smtClean="0">
                <a:solidFill>
                  <a:schemeClr val="accent5">
                    <a:lumMod val="75000"/>
                  </a:schemeClr>
                </a:solidFill>
              </a:rPr>
              <a:t> як у </a:t>
            </a:r>
            <a:r>
              <a:rPr lang="ru-RU" b="1" i="1" dirty="0" err="1" smtClean="0">
                <a:solidFill>
                  <a:schemeClr val="accent5">
                    <a:lumMod val="75000"/>
                  </a:schemeClr>
                </a:solidFill>
              </a:rPr>
              <a:t>малюків</a:t>
            </a:r>
            <a:r>
              <a:rPr lang="ru-RU" b="1" i="1" dirty="0" smtClean="0">
                <a:solidFill>
                  <a:schemeClr val="accent5">
                    <a:lumMod val="75000"/>
                  </a:schemeClr>
                </a:solidFill>
              </a:rPr>
              <a:t> </a:t>
            </a:r>
            <a:r>
              <a:rPr lang="ru-RU" b="1" i="1" dirty="0" err="1" smtClean="0">
                <a:solidFill>
                  <a:schemeClr val="accent5">
                    <a:lumMod val="75000"/>
                  </a:schemeClr>
                </a:solidFill>
              </a:rPr>
              <a:t>виходить</a:t>
            </a:r>
            <a:r>
              <a:rPr lang="ru-RU" b="1" i="1" dirty="0" smtClean="0">
                <a:solidFill>
                  <a:schemeClr val="accent5">
                    <a:lumMod val="75000"/>
                  </a:schemeClr>
                </a:solidFill>
              </a:rPr>
              <a:t> </a:t>
            </a:r>
            <a:r>
              <a:rPr lang="ru-RU" i="1" dirty="0" smtClean="0">
                <a:solidFill>
                  <a:schemeClr val="accent5">
                    <a:lumMod val="75000"/>
                  </a:schemeClr>
                </a:solidFill>
              </a:rPr>
              <a:t>, участь </a:t>
            </a:r>
            <a:r>
              <a:rPr lang="ru-RU" i="1" dirty="0" err="1" smtClean="0">
                <a:solidFill>
                  <a:schemeClr val="accent5">
                    <a:lumMod val="75000"/>
                  </a:schemeClr>
                </a:solidFill>
              </a:rPr>
              <a:t>дорослих</a:t>
            </a:r>
            <a:r>
              <a:rPr lang="ru-RU" i="1" dirty="0" smtClean="0">
                <a:solidFill>
                  <a:schemeClr val="accent5">
                    <a:lumMod val="75000"/>
                  </a:schemeClr>
                </a:solidFill>
              </a:rPr>
              <a:t> у </a:t>
            </a:r>
            <a:r>
              <a:rPr lang="ru-RU" i="1" dirty="0" err="1" smtClean="0">
                <a:solidFill>
                  <a:schemeClr val="accent5">
                    <a:lumMod val="75000"/>
                  </a:schemeClr>
                </a:solidFill>
              </a:rPr>
              <a:t>дитячих</a:t>
            </a:r>
            <a:r>
              <a:rPr lang="ru-RU" i="1" dirty="0" smtClean="0">
                <a:solidFill>
                  <a:schemeClr val="accent5">
                    <a:lumMod val="75000"/>
                  </a:schemeClr>
                </a:solidFill>
              </a:rPr>
              <a:t> </a:t>
            </a:r>
            <a:r>
              <a:rPr lang="ru-RU" i="1" dirty="0" err="1" smtClean="0">
                <a:solidFill>
                  <a:schemeClr val="accent5">
                    <a:lumMod val="75000"/>
                  </a:schemeClr>
                </a:solidFill>
              </a:rPr>
              <a:t>іграх</a:t>
            </a:r>
            <a:r>
              <a:rPr lang="ru-RU" i="1" dirty="0" smtClean="0">
                <a:solidFill>
                  <a:schemeClr val="accent5">
                    <a:lumMod val="75000"/>
                  </a:schemeClr>
                </a:solidFill>
              </a:rPr>
              <a:t>, </a:t>
            </a:r>
            <a:r>
              <a:rPr lang="ru-RU" i="1" dirty="0" err="1" smtClean="0">
                <a:solidFill>
                  <a:schemeClr val="accent5">
                    <a:lumMod val="75000"/>
                  </a:schemeClr>
                </a:solidFill>
              </a:rPr>
              <a:t>змаганнях</a:t>
            </a:r>
            <a:r>
              <a:rPr lang="ru-RU" i="1" dirty="0" smtClean="0">
                <a:solidFill>
                  <a:schemeClr val="accent5">
                    <a:lumMod val="75000"/>
                  </a:schemeClr>
                </a:solidFill>
              </a:rPr>
              <a:t>, та </a:t>
            </a:r>
            <a:r>
              <a:rPr lang="ru-RU" i="1" dirty="0" err="1" smtClean="0">
                <a:solidFill>
                  <a:schemeClr val="accent5">
                    <a:lumMod val="75000"/>
                  </a:schemeClr>
                </a:solidFill>
              </a:rPr>
              <a:t>й</a:t>
            </a:r>
            <a:r>
              <a:rPr lang="ru-RU" i="1" dirty="0" smtClean="0">
                <a:solidFill>
                  <a:schemeClr val="accent5">
                    <a:lumMod val="75000"/>
                  </a:schemeClr>
                </a:solidFill>
              </a:rPr>
              <a:t> </a:t>
            </a:r>
            <a:r>
              <a:rPr lang="ru-RU" i="1" dirty="0" err="1" smtClean="0">
                <a:solidFill>
                  <a:schemeClr val="accent5">
                    <a:lumMod val="75000"/>
                  </a:schemeClr>
                </a:solidFill>
              </a:rPr>
              <a:t>взагалі</a:t>
            </a:r>
            <a:r>
              <a:rPr lang="ru-RU" i="1" dirty="0" smtClean="0">
                <a:solidFill>
                  <a:schemeClr val="accent5">
                    <a:lumMod val="75000"/>
                  </a:schemeClr>
                </a:solidFill>
              </a:rPr>
              <a:t> - в самому </a:t>
            </a:r>
            <a:r>
              <a:rPr lang="ru-RU" i="1" dirty="0" err="1" smtClean="0">
                <a:solidFill>
                  <a:schemeClr val="accent5">
                    <a:lumMod val="75000"/>
                  </a:schemeClr>
                </a:solidFill>
              </a:rPr>
              <a:t>житті</a:t>
            </a:r>
            <a:r>
              <a:rPr lang="ru-RU" i="1" dirty="0" smtClean="0">
                <a:solidFill>
                  <a:schemeClr val="accent5">
                    <a:lumMod val="75000"/>
                  </a:schemeClr>
                </a:solidFill>
              </a:rPr>
              <a:t> </a:t>
            </a:r>
            <a:r>
              <a:rPr lang="ru-RU" i="1" dirty="0" err="1" smtClean="0">
                <a:solidFill>
                  <a:schemeClr val="accent5">
                    <a:lumMod val="75000"/>
                  </a:schemeClr>
                </a:solidFill>
              </a:rPr>
              <a:t>дітей</a:t>
            </a:r>
            <a:r>
              <a:rPr lang="ru-RU" i="1" dirty="0" smtClean="0">
                <a:solidFill>
                  <a:schemeClr val="accent5">
                    <a:lumMod val="75000"/>
                  </a:schemeClr>
                </a:solidFill>
              </a:rPr>
              <a:t>.</a:t>
            </a:r>
          </a:p>
          <a:p>
            <a:r>
              <a:rPr lang="ru-RU" i="1" dirty="0" smtClean="0">
                <a:solidFill>
                  <a:schemeClr val="accent5">
                    <a:lumMod val="75000"/>
                  </a:schemeClr>
                </a:solidFill>
              </a:rPr>
              <a:t>У </a:t>
            </a:r>
            <a:r>
              <a:rPr lang="ru-RU" i="1" dirty="0" err="1" smtClean="0">
                <a:solidFill>
                  <a:schemeClr val="accent5">
                    <a:lumMod val="75000"/>
                  </a:schemeClr>
                </a:solidFill>
              </a:rPr>
              <a:t>батьків</a:t>
            </a:r>
            <a:r>
              <a:rPr lang="ru-RU" i="1" dirty="0" smtClean="0">
                <a:solidFill>
                  <a:schemeClr val="accent5">
                    <a:lumMod val="75000"/>
                  </a:schemeClr>
                </a:solidFill>
              </a:rPr>
              <a:t> повинна бути </a:t>
            </a:r>
            <a:r>
              <a:rPr lang="ru-RU" i="1" dirty="0" err="1" smtClean="0">
                <a:solidFill>
                  <a:schemeClr val="accent5">
                    <a:lumMod val="75000"/>
                  </a:schemeClr>
                </a:solidFill>
              </a:rPr>
              <a:t>тільки</a:t>
            </a:r>
            <a:r>
              <a:rPr lang="ru-RU" i="1" dirty="0" smtClean="0">
                <a:solidFill>
                  <a:schemeClr val="accent5">
                    <a:lumMod val="75000"/>
                  </a:schemeClr>
                </a:solidFill>
              </a:rPr>
              <a:t> одна мета: не </a:t>
            </a:r>
            <a:r>
              <a:rPr lang="ru-RU" i="1" dirty="0" err="1" smtClean="0">
                <a:solidFill>
                  <a:schemeClr val="accent5">
                    <a:lumMod val="75000"/>
                  </a:schemeClr>
                </a:solidFill>
              </a:rPr>
              <a:t>заважати</a:t>
            </a:r>
            <a:r>
              <a:rPr lang="ru-RU" i="1" dirty="0" smtClean="0">
                <a:solidFill>
                  <a:schemeClr val="accent5">
                    <a:lumMod val="75000"/>
                  </a:schemeClr>
                </a:solidFill>
              </a:rPr>
              <a:t> </a:t>
            </a:r>
            <a:r>
              <a:rPr lang="ru-RU" i="1" dirty="0" err="1" smtClean="0">
                <a:solidFill>
                  <a:schemeClr val="accent5">
                    <a:lumMod val="75000"/>
                  </a:schemeClr>
                </a:solidFill>
              </a:rPr>
              <a:t>розвитку</a:t>
            </a:r>
            <a:r>
              <a:rPr lang="ru-RU" i="1" dirty="0" smtClean="0">
                <a:solidFill>
                  <a:schemeClr val="accent5">
                    <a:lumMod val="75000"/>
                  </a:schemeClr>
                </a:solidFill>
              </a:rPr>
              <a:t> </a:t>
            </a:r>
            <a:r>
              <a:rPr lang="ru-RU" i="1" dirty="0" err="1" smtClean="0">
                <a:solidFill>
                  <a:schemeClr val="accent5">
                    <a:lumMod val="75000"/>
                  </a:schemeClr>
                </a:solidFill>
              </a:rPr>
              <a:t>дитини</a:t>
            </a:r>
            <a:r>
              <a:rPr lang="ru-RU" i="1" dirty="0" smtClean="0">
                <a:solidFill>
                  <a:schemeClr val="accent5">
                    <a:lumMod val="75000"/>
                  </a:schemeClr>
                </a:solidFill>
              </a:rPr>
              <a:t>, а </a:t>
            </a:r>
            <a:r>
              <a:rPr lang="ru-RU" i="1" dirty="0" err="1" smtClean="0">
                <a:solidFill>
                  <a:schemeClr val="accent5">
                    <a:lumMod val="75000"/>
                  </a:schemeClr>
                </a:solidFill>
              </a:rPr>
              <a:t>допомагати</a:t>
            </a:r>
            <a:endParaRPr lang="ru-RU" i="1" dirty="0">
              <a:solidFill>
                <a:schemeClr val="accent5">
                  <a:lumMod val="75000"/>
                </a:schemeClr>
              </a:solidFill>
            </a:endParaRPr>
          </a:p>
        </p:txBody>
      </p:sp>
      <p:pic>
        <p:nvPicPr>
          <p:cNvPr id="2050" name="Picture 2" descr="http://www.nikitiny.ru/sites/default/files/styles/media_gallery_thumbnail/public/Lyagushka.jpg?itok=P00nJtQr"/>
          <p:cNvPicPr>
            <a:picLocks noChangeAspect="1" noChangeArrowheads="1"/>
          </p:cNvPicPr>
          <p:nvPr/>
        </p:nvPicPr>
        <p:blipFill>
          <a:blip r:embed="rId2" cstate="print"/>
          <a:srcRect/>
          <a:stretch>
            <a:fillRect/>
          </a:stretch>
        </p:blipFill>
        <p:spPr bwMode="auto">
          <a:xfrm>
            <a:off x="5486400" y="3733800"/>
            <a:ext cx="3505200" cy="2895600"/>
          </a:xfrm>
          <a:prstGeom prst="rect">
            <a:avLst/>
          </a:prstGeom>
          <a:noFill/>
        </p:spPr>
      </p:pic>
      <p:pic>
        <p:nvPicPr>
          <p:cNvPr id="2052" name="Picture 4" descr="http://img.7ya.ru/pub/img/18992/151.jpg"/>
          <p:cNvPicPr>
            <a:picLocks noChangeAspect="1" noChangeArrowheads="1"/>
          </p:cNvPicPr>
          <p:nvPr/>
        </p:nvPicPr>
        <p:blipFill>
          <a:blip r:embed="rId3" cstate="print"/>
          <a:srcRect/>
          <a:stretch>
            <a:fillRect/>
          </a:stretch>
        </p:blipFill>
        <p:spPr bwMode="auto">
          <a:xfrm>
            <a:off x="5943600" y="152401"/>
            <a:ext cx="2857500" cy="3505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304800"/>
            <a:ext cx="6172200" cy="2862322"/>
          </a:xfrm>
          <a:prstGeom prst="rect">
            <a:avLst/>
          </a:prstGeom>
        </p:spPr>
        <p:txBody>
          <a:bodyPr wrap="square">
            <a:spAutoFit/>
          </a:bodyPr>
          <a:lstStyle/>
          <a:p>
            <a:r>
              <a:rPr lang="ru-RU" b="1" i="1" dirty="0" err="1" smtClean="0">
                <a:solidFill>
                  <a:srgbClr val="C00000"/>
                </a:solidFill>
              </a:rPr>
              <a:t>Фізичний</a:t>
            </a:r>
            <a:r>
              <a:rPr lang="ru-RU" b="1" i="1" dirty="0" smtClean="0">
                <a:solidFill>
                  <a:srgbClr val="C00000"/>
                </a:solidFill>
              </a:rPr>
              <a:t> </a:t>
            </a:r>
            <a:r>
              <a:rPr lang="ru-RU" b="1" i="1" dirty="0" err="1" smtClean="0">
                <a:solidFill>
                  <a:srgbClr val="C00000"/>
                </a:solidFill>
              </a:rPr>
              <a:t>розвиток</a:t>
            </a:r>
            <a:endParaRPr lang="ru-RU" i="1" dirty="0" smtClean="0">
              <a:solidFill>
                <a:srgbClr val="C00000"/>
              </a:solidFill>
            </a:endParaRPr>
          </a:p>
          <a:p>
            <a:r>
              <a:rPr lang="ru-RU" i="1" dirty="0" err="1" smtClean="0">
                <a:solidFill>
                  <a:schemeClr val="accent5">
                    <a:lumMod val="75000"/>
                  </a:schemeClr>
                </a:solidFill>
              </a:rPr>
              <a:t>Діти</a:t>
            </a:r>
            <a:r>
              <a:rPr lang="ru-RU" i="1" dirty="0" smtClean="0">
                <a:solidFill>
                  <a:schemeClr val="accent5">
                    <a:lumMod val="75000"/>
                  </a:schemeClr>
                </a:solidFill>
              </a:rPr>
              <a:t> </a:t>
            </a:r>
            <a:r>
              <a:rPr lang="ru-RU" i="1" dirty="0" err="1" smtClean="0">
                <a:solidFill>
                  <a:schemeClr val="accent5">
                    <a:lumMod val="75000"/>
                  </a:schemeClr>
                </a:solidFill>
              </a:rPr>
              <a:t>повинні</a:t>
            </a:r>
            <a:r>
              <a:rPr lang="ru-RU" i="1" dirty="0" smtClean="0">
                <a:solidFill>
                  <a:schemeClr val="accent5">
                    <a:lumMod val="75000"/>
                  </a:schemeClr>
                </a:solidFill>
              </a:rPr>
              <a:t> бути </a:t>
            </a:r>
            <a:r>
              <a:rPr lang="ru-RU" i="1" dirty="0" err="1" smtClean="0">
                <a:solidFill>
                  <a:schemeClr val="accent5">
                    <a:lumMod val="75000"/>
                  </a:schemeClr>
                </a:solidFill>
              </a:rPr>
              <a:t>готові</a:t>
            </a:r>
            <a:r>
              <a:rPr lang="ru-RU" i="1" dirty="0" smtClean="0">
                <a:solidFill>
                  <a:schemeClr val="accent5">
                    <a:lumMod val="75000"/>
                  </a:schemeClr>
                </a:solidFill>
              </a:rPr>
              <a:t> </a:t>
            </a:r>
            <a:r>
              <a:rPr lang="ru-RU" i="1" dirty="0" err="1" smtClean="0">
                <a:solidFill>
                  <a:schemeClr val="accent5">
                    <a:lumMod val="75000"/>
                  </a:schemeClr>
                </a:solidFill>
              </a:rPr>
              <a:t>сприймати</a:t>
            </a:r>
            <a:r>
              <a:rPr lang="ru-RU" i="1" dirty="0" smtClean="0">
                <a:solidFill>
                  <a:schemeClr val="accent5">
                    <a:lumMod val="75000"/>
                  </a:schemeClr>
                </a:solidFill>
              </a:rPr>
              <a:t> </a:t>
            </a:r>
            <a:r>
              <a:rPr lang="ru-RU" i="1" dirty="0" err="1" smtClean="0">
                <a:solidFill>
                  <a:schemeClr val="accent5">
                    <a:lumMod val="75000"/>
                  </a:schemeClr>
                </a:solidFill>
              </a:rPr>
              <a:t>знання</a:t>
            </a:r>
            <a:r>
              <a:rPr lang="ru-RU" i="1" dirty="0" smtClean="0">
                <a:solidFill>
                  <a:schemeClr val="accent5">
                    <a:lumMod val="75000"/>
                  </a:schemeClr>
                </a:solidFill>
              </a:rPr>
              <a:t> не </a:t>
            </a:r>
            <a:r>
              <a:rPr lang="ru-RU" i="1" dirty="0" err="1" smtClean="0">
                <a:solidFill>
                  <a:schemeClr val="accent5">
                    <a:lumMod val="75000"/>
                  </a:schemeClr>
                </a:solidFill>
              </a:rPr>
              <a:t>тільки</a:t>
            </a:r>
            <a:r>
              <a:rPr lang="ru-RU" i="1" dirty="0" smtClean="0">
                <a:solidFill>
                  <a:schemeClr val="accent5">
                    <a:lumMod val="75000"/>
                  </a:schemeClr>
                </a:solidFill>
              </a:rPr>
              <a:t> </a:t>
            </a:r>
            <a:r>
              <a:rPr lang="ru-RU" i="1" dirty="0" err="1" smtClean="0">
                <a:solidFill>
                  <a:schemeClr val="accent5">
                    <a:lumMod val="75000"/>
                  </a:schemeClr>
                </a:solidFill>
              </a:rPr>
              <a:t>розумово</a:t>
            </a:r>
            <a:r>
              <a:rPr lang="ru-RU" i="1" dirty="0" smtClean="0">
                <a:solidFill>
                  <a:schemeClr val="accent5">
                    <a:lumMod val="75000"/>
                  </a:schemeClr>
                </a:solidFill>
              </a:rPr>
              <a:t>, </a:t>
            </a:r>
            <a:r>
              <a:rPr lang="ru-RU" i="1" dirty="0" err="1" smtClean="0">
                <a:solidFill>
                  <a:schemeClr val="accent5">
                    <a:lumMod val="75000"/>
                  </a:schemeClr>
                </a:solidFill>
              </a:rPr>
              <a:t>але</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фізично</a:t>
            </a:r>
            <a:r>
              <a:rPr lang="ru-RU" i="1" dirty="0" smtClean="0">
                <a:solidFill>
                  <a:schemeClr val="accent5">
                    <a:lumMod val="75000"/>
                  </a:schemeClr>
                </a:solidFill>
              </a:rPr>
              <a:t>. </a:t>
            </a:r>
            <a:r>
              <a:rPr lang="ru-RU" i="1" dirty="0" err="1" smtClean="0">
                <a:solidFill>
                  <a:schemeClr val="accent5">
                    <a:lumMod val="75000"/>
                  </a:schemeClr>
                </a:solidFill>
              </a:rPr>
              <a:t>Тіло</a:t>
            </a:r>
            <a:r>
              <a:rPr lang="ru-RU" i="1" dirty="0" smtClean="0">
                <a:solidFill>
                  <a:schemeClr val="accent5">
                    <a:lumMod val="75000"/>
                  </a:schemeClr>
                </a:solidFill>
              </a:rPr>
              <a:t> </a:t>
            </a:r>
            <a:r>
              <a:rPr lang="ru-RU" i="1" dirty="0" err="1" smtClean="0">
                <a:solidFill>
                  <a:schemeClr val="accent5">
                    <a:lumMod val="75000"/>
                  </a:schemeClr>
                </a:solidFill>
              </a:rPr>
              <a:t>дитини</a:t>
            </a:r>
            <a:r>
              <a:rPr lang="ru-RU" i="1" dirty="0" smtClean="0">
                <a:solidFill>
                  <a:schemeClr val="accent5">
                    <a:lumMod val="75000"/>
                  </a:schemeClr>
                </a:solidFill>
              </a:rPr>
              <a:t> як </a:t>
            </a:r>
            <a:r>
              <a:rPr lang="ru-RU" i="1" dirty="0" err="1" smtClean="0">
                <a:solidFill>
                  <a:schemeClr val="accent5">
                    <a:lumMod val="75000"/>
                  </a:schemeClr>
                </a:solidFill>
              </a:rPr>
              <a:t>би</a:t>
            </a:r>
            <a:r>
              <a:rPr lang="ru-RU" i="1" dirty="0" smtClean="0">
                <a:solidFill>
                  <a:schemeClr val="accent5">
                    <a:lumMod val="75000"/>
                  </a:schemeClr>
                </a:solidFill>
              </a:rPr>
              <a:t> само по </a:t>
            </a:r>
            <a:r>
              <a:rPr lang="ru-RU" i="1" dirty="0" err="1" smtClean="0">
                <a:solidFill>
                  <a:schemeClr val="accent5">
                    <a:lumMod val="75000"/>
                  </a:schemeClr>
                </a:solidFill>
              </a:rPr>
              <a:t>собі</a:t>
            </a:r>
            <a:r>
              <a:rPr lang="ru-RU" i="1" dirty="0" smtClean="0">
                <a:solidFill>
                  <a:schemeClr val="accent5">
                    <a:lumMod val="75000"/>
                  </a:schemeClr>
                </a:solidFill>
              </a:rPr>
              <a:t> </a:t>
            </a:r>
            <a:r>
              <a:rPr lang="ru-RU" i="1" dirty="0" err="1" smtClean="0">
                <a:solidFill>
                  <a:schemeClr val="accent5">
                    <a:lumMod val="75000"/>
                  </a:schemeClr>
                </a:solidFill>
              </a:rPr>
              <a:t>інструмент</a:t>
            </a:r>
            <a:r>
              <a:rPr lang="ru-RU" i="1" dirty="0" smtClean="0">
                <a:solidFill>
                  <a:schemeClr val="accent5">
                    <a:lumMod val="75000"/>
                  </a:schemeClr>
                </a:solidFill>
              </a:rPr>
              <a:t> </a:t>
            </a:r>
            <a:r>
              <a:rPr lang="ru-RU" i="1" dirty="0" err="1" smtClean="0">
                <a:solidFill>
                  <a:schemeClr val="accent5">
                    <a:lumMod val="75000"/>
                  </a:schemeClr>
                </a:solidFill>
              </a:rPr>
              <a:t>пізнання</a:t>
            </a:r>
            <a:r>
              <a:rPr lang="ru-RU" i="1" dirty="0" smtClean="0">
                <a:solidFill>
                  <a:schemeClr val="accent5">
                    <a:lumMod val="75000"/>
                  </a:schemeClr>
                </a:solidFill>
              </a:rPr>
              <a:t>. Не </a:t>
            </a:r>
            <a:r>
              <a:rPr lang="ru-RU" i="1" dirty="0" err="1" smtClean="0">
                <a:solidFill>
                  <a:schemeClr val="accent5">
                    <a:lumMod val="75000"/>
                  </a:schemeClr>
                </a:solidFill>
              </a:rPr>
              <a:t>переобтяжене</a:t>
            </a:r>
            <a:r>
              <a:rPr lang="ru-RU" i="1" dirty="0" smtClean="0">
                <a:solidFill>
                  <a:schemeClr val="accent5">
                    <a:lumMod val="75000"/>
                  </a:schemeClr>
                </a:solidFill>
              </a:rPr>
              <a:t> </a:t>
            </a:r>
            <a:r>
              <a:rPr lang="ru-RU" i="1" dirty="0" err="1" smtClean="0">
                <a:solidFill>
                  <a:schemeClr val="accent5">
                    <a:lumMod val="75000"/>
                  </a:schemeClr>
                </a:solidFill>
              </a:rPr>
              <a:t>зайвої</a:t>
            </a:r>
            <a:r>
              <a:rPr lang="ru-RU" i="1" dirty="0" smtClean="0">
                <a:solidFill>
                  <a:schemeClr val="accent5">
                    <a:lumMod val="75000"/>
                  </a:schemeClr>
                </a:solidFill>
              </a:rPr>
              <a:t> </a:t>
            </a:r>
            <a:r>
              <a:rPr lang="ru-RU" i="1" dirty="0" err="1" smtClean="0">
                <a:solidFill>
                  <a:schemeClr val="accent5">
                    <a:lumMod val="75000"/>
                  </a:schemeClr>
                </a:solidFill>
              </a:rPr>
              <a:t>одягом</a:t>
            </a:r>
            <a:r>
              <a:rPr lang="ru-RU" i="1" dirty="0" smtClean="0">
                <a:solidFill>
                  <a:schemeClr val="accent5">
                    <a:lumMod val="75000"/>
                  </a:schemeClr>
                </a:solidFill>
              </a:rPr>
              <a:t>, </a:t>
            </a:r>
            <a:r>
              <a:rPr lang="ru-RU" i="1" dirty="0" err="1" smtClean="0">
                <a:solidFill>
                  <a:schemeClr val="accent5">
                    <a:lumMod val="75000"/>
                  </a:schemeClr>
                </a:solidFill>
              </a:rPr>
              <a:t>не</a:t>
            </a:r>
            <a:r>
              <a:rPr lang="ru-RU" i="1" dirty="0" smtClean="0">
                <a:solidFill>
                  <a:schemeClr val="accent5">
                    <a:lumMod val="75000"/>
                  </a:schemeClr>
                </a:solidFill>
              </a:rPr>
              <a:t> </a:t>
            </a:r>
            <a:r>
              <a:rPr lang="ru-RU" i="1" dirty="0" err="1" smtClean="0">
                <a:solidFill>
                  <a:schemeClr val="accent5">
                    <a:lumMod val="75000"/>
                  </a:schemeClr>
                </a:solidFill>
              </a:rPr>
              <a:t>обтяжене</a:t>
            </a:r>
            <a:r>
              <a:rPr lang="ru-RU" i="1" dirty="0" smtClean="0">
                <a:solidFill>
                  <a:schemeClr val="accent5">
                    <a:lumMod val="75000"/>
                  </a:schemeClr>
                </a:solidFill>
              </a:rPr>
              <a:t> </a:t>
            </a:r>
            <a:r>
              <a:rPr lang="ru-RU" i="1" dirty="0" err="1" smtClean="0">
                <a:solidFill>
                  <a:schemeClr val="accent5">
                    <a:lumMod val="75000"/>
                  </a:schemeClr>
                </a:solidFill>
              </a:rPr>
              <a:t>надкалорійний</a:t>
            </a:r>
            <a:r>
              <a:rPr lang="ru-RU" i="1" dirty="0" smtClean="0">
                <a:solidFill>
                  <a:schemeClr val="accent5">
                    <a:lumMod val="75000"/>
                  </a:schemeClr>
                </a:solidFill>
              </a:rPr>
              <a:t> </a:t>
            </a:r>
            <a:r>
              <a:rPr lang="ru-RU" i="1" dirty="0" err="1" smtClean="0">
                <a:solidFill>
                  <a:schemeClr val="accent5">
                    <a:lumMod val="75000"/>
                  </a:schemeClr>
                </a:solidFill>
              </a:rPr>
              <a:t>їжею</a:t>
            </a:r>
            <a:r>
              <a:rPr lang="ru-RU" i="1" dirty="0" smtClean="0">
                <a:solidFill>
                  <a:schemeClr val="accent5">
                    <a:lumMod val="75000"/>
                  </a:schemeClr>
                </a:solidFill>
              </a:rPr>
              <a:t>, </a:t>
            </a:r>
            <a:r>
              <a:rPr lang="ru-RU" i="1" dirty="0" err="1" smtClean="0">
                <a:solidFill>
                  <a:schemeClr val="accent5">
                    <a:lumMod val="75000"/>
                  </a:schemeClr>
                </a:solidFill>
              </a:rPr>
              <a:t>воно</a:t>
            </a:r>
            <a:r>
              <a:rPr lang="ru-RU" i="1" dirty="0" smtClean="0">
                <a:solidFill>
                  <a:schemeClr val="accent5">
                    <a:lumMod val="75000"/>
                  </a:schemeClr>
                </a:solidFill>
              </a:rPr>
              <a:t> легко </a:t>
            </a:r>
            <a:r>
              <a:rPr lang="ru-RU" i="1" dirty="0" err="1" smtClean="0">
                <a:solidFill>
                  <a:schemeClr val="accent5">
                    <a:lumMod val="75000"/>
                  </a:schemeClr>
                </a:solidFill>
              </a:rPr>
              <a:t>й</a:t>
            </a:r>
            <a:r>
              <a:rPr lang="ru-RU" i="1" dirty="0" smtClean="0">
                <a:solidFill>
                  <a:schemeClr val="accent5">
                    <a:lumMod val="75000"/>
                  </a:schemeClr>
                </a:solidFill>
              </a:rPr>
              <a:t> охоче «</a:t>
            </a:r>
            <a:r>
              <a:rPr lang="ru-RU" i="1" dirty="0" err="1" smtClean="0">
                <a:solidFill>
                  <a:schemeClr val="accent5">
                    <a:lumMod val="75000"/>
                  </a:schemeClr>
                </a:solidFill>
              </a:rPr>
              <a:t>йде</a:t>
            </a:r>
            <a:r>
              <a:rPr lang="ru-RU" i="1" dirty="0" smtClean="0">
                <a:solidFill>
                  <a:schemeClr val="accent5">
                    <a:lumMod val="75000"/>
                  </a:schemeClr>
                </a:solidFill>
              </a:rPr>
              <a:t> </a:t>
            </a:r>
            <a:r>
              <a:rPr lang="ru-RU" i="1" dirty="0" err="1" smtClean="0">
                <a:solidFill>
                  <a:schemeClr val="accent5">
                    <a:lumMod val="75000"/>
                  </a:schemeClr>
                </a:solidFill>
              </a:rPr>
              <a:t>назустріч</a:t>
            </a:r>
            <a:r>
              <a:rPr lang="ru-RU" i="1" dirty="0" smtClean="0">
                <a:solidFill>
                  <a:schemeClr val="accent5">
                    <a:lumMod val="75000"/>
                  </a:schemeClr>
                </a:solidFill>
              </a:rPr>
              <a:t>» </a:t>
            </a:r>
            <a:r>
              <a:rPr lang="ru-RU" i="1" dirty="0" err="1" smtClean="0">
                <a:solidFill>
                  <a:schemeClr val="accent5">
                    <a:lumMod val="75000"/>
                  </a:schemeClr>
                </a:solidFill>
              </a:rPr>
              <a:t>вимогам</a:t>
            </a:r>
            <a:r>
              <a:rPr lang="ru-RU" i="1" dirty="0" smtClean="0">
                <a:solidFill>
                  <a:schemeClr val="accent5">
                    <a:lumMod val="75000"/>
                  </a:schemeClr>
                </a:solidFill>
              </a:rPr>
              <a:t> </a:t>
            </a:r>
            <a:r>
              <a:rPr lang="ru-RU" i="1" dirty="0" err="1" smtClean="0">
                <a:solidFill>
                  <a:schemeClr val="accent5">
                    <a:lumMod val="75000"/>
                  </a:schemeClr>
                </a:solidFill>
              </a:rPr>
              <a:t>розумового</a:t>
            </a:r>
            <a:r>
              <a:rPr lang="ru-RU" i="1" dirty="0" smtClean="0">
                <a:solidFill>
                  <a:schemeClr val="accent5">
                    <a:lumMod val="75000"/>
                  </a:schemeClr>
                </a:solidFill>
              </a:rPr>
              <a:t> порядку. </a:t>
            </a:r>
            <a:r>
              <a:rPr lang="ru-RU" i="1" dirty="0" err="1" smtClean="0">
                <a:solidFill>
                  <a:schemeClr val="accent5">
                    <a:lumMod val="75000"/>
                  </a:schemeClr>
                </a:solidFill>
              </a:rPr>
              <a:t>Спортивні</a:t>
            </a:r>
            <a:r>
              <a:rPr lang="ru-RU" i="1" dirty="0" smtClean="0">
                <a:solidFill>
                  <a:schemeClr val="accent5">
                    <a:lumMod val="75000"/>
                  </a:schemeClr>
                </a:solidFill>
              </a:rPr>
              <a:t> снаряди мало не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дитинства</a:t>
            </a:r>
            <a:r>
              <a:rPr lang="ru-RU" i="1" dirty="0" smtClean="0">
                <a:solidFill>
                  <a:schemeClr val="accent5">
                    <a:lumMod val="75000"/>
                  </a:schemeClr>
                </a:solidFill>
              </a:rPr>
              <a:t> </a:t>
            </a:r>
            <a:r>
              <a:rPr lang="ru-RU" i="1" dirty="0" err="1" smtClean="0">
                <a:solidFill>
                  <a:schemeClr val="accent5">
                    <a:lumMod val="75000"/>
                  </a:schemeClr>
                </a:solidFill>
              </a:rPr>
              <a:t>повинні</a:t>
            </a:r>
            <a:r>
              <a:rPr lang="ru-RU" i="1" dirty="0" smtClean="0">
                <a:solidFill>
                  <a:schemeClr val="accent5">
                    <a:lumMod val="75000"/>
                  </a:schemeClr>
                </a:solidFill>
              </a:rPr>
              <a:t> </a:t>
            </a:r>
            <a:r>
              <a:rPr lang="ru-RU" i="1" dirty="0" err="1" smtClean="0">
                <a:solidFill>
                  <a:schemeClr val="accent5">
                    <a:lumMod val="75000"/>
                  </a:schemeClr>
                </a:solidFill>
              </a:rPr>
              <a:t>входити</a:t>
            </a:r>
            <a:r>
              <a:rPr lang="ru-RU" i="1" dirty="0" smtClean="0">
                <a:solidFill>
                  <a:schemeClr val="accent5">
                    <a:lumMod val="75000"/>
                  </a:schemeClr>
                </a:solidFill>
              </a:rPr>
              <a:t> в </a:t>
            </a:r>
            <a:r>
              <a:rPr lang="ru-RU" i="1" dirty="0" err="1" smtClean="0">
                <a:solidFill>
                  <a:schemeClr val="accent5">
                    <a:lumMod val="75000"/>
                  </a:schemeClr>
                </a:solidFill>
              </a:rPr>
              <a:t>дитяче</a:t>
            </a:r>
            <a:r>
              <a:rPr lang="ru-RU" i="1" dirty="0" smtClean="0">
                <a:solidFill>
                  <a:schemeClr val="accent5">
                    <a:lumMod val="75000"/>
                  </a:schemeClr>
                </a:solidFill>
              </a:rPr>
              <a:t> </a:t>
            </a:r>
            <a:r>
              <a:rPr lang="ru-RU" i="1" dirty="0" err="1" smtClean="0">
                <a:solidFill>
                  <a:schemeClr val="accent5">
                    <a:lumMod val="75000"/>
                  </a:schemeClr>
                </a:solidFill>
              </a:rPr>
              <a:t>життя</a:t>
            </a:r>
            <a:r>
              <a:rPr lang="ru-RU" i="1" dirty="0" smtClean="0">
                <a:solidFill>
                  <a:schemeClr val="accent5">
                    <a:lumMod val="75000"/>
                  </a:schemeClr>
                </a:solidFill>
              </a:rPr>
              <a:t>. </a:t>
            </a:r>
            <a:r>
              <a:rPr lang="ru-RU" i="1" dirty="0" err="1" smtClean="0">
                <a:solidFill>
                  <a:schemeClr val="accent5">
                    <a:lumMod val="75000"/>
                  </a:schemeClr>
                </a:solidFill>
              </a:rPr>
              <a:t>Особливу</a:t>
            </a:r>
            <a:r>
              <a:rPr lang="ru-RU" i="1" dirty="0" smtClean="0">
                <a:solidFill>
                  <a:schemeClr val="accent5">
                    <a:lumMod val="75000"/>
                  </a:schemeClr>
                </a:solidFill>
              </a:rPr>
              <a:t> </a:t>
            </a:r>
            <a:r>
              <a:rPr lang="ru-RU" i="1" dirty="0" err="1" smtClean="0">
                <a:solidFill>
                  <a:schemeClr val="accent5">
                    <a:lumMod val="75000"/>
                  </a:schemeClr>
                </a:solidFill>
              </a:rPr>
              <a:t>увагу</a:t>
            </a:r>
            <a:r>
              <a:rPr lang="ru-RU" i="1" dirty="0" smtClean="0">
                <a:solidFill>
                  <a:schemeClr val="accent5">
                    <a:lumMod val="75000"/>
                  </a:schemeClr>
                </a:solidFill>
              </a:rPr>
              <a:t> </a:t>
            </a:r>
            <a:r>
              <a:rPr lang="ru-RU" i="1" dirty="0" err="1" smtClean="0">
                <a:solidFill>
                  <a:schemeClr val="accent5">
                    <a:lumMod val="75000"/>
                  </a:schemeClr>
                </a:solidFill>
              </a:rPr>
              <a:t>приділяли</a:t>
            </a:r>
            <a:r>
              <a:rPr lang="ru-RU" i="1" dirty="0" smtClean="0">
                <a:solidFill>
                  <a:schemeClr val="accent5">
                    <a:lumMod val="75000"/>
                  </a:schemeClr>
                </a:solidFill>
              </a:rPr>
              <a:t> </a:t>
            </a:r>
            <a:r>
              <a:rPr lang="ru-RU" i="1" dirty="0" err="1" smtClean="0">
                <a:solidFill>
                  <a:schemeClr val="accent5">
                    <a:lumMod val="75000"/>
                  </a:schemeClr>
                </a:solidFill>
              </a:rPr>
              <a:t>Нікітіни</a:t>
            </a:r>
            <a:r>
              <a:rPr lang="ru-RU" i="1" dirty="0" smtClean="0">
                <a:solidFill>
                  <a:schemeClr val="accent5">
                    <a:lumMod val="75000"/>
                  </a:schemeClr>
                </a:solidFill>
              </a:rPr>
              <a:t> </a:t>
            </a:r>
            <a:r>
              <a:rPr lang="ru-RU" i="1" dirty="0" err="1" smtClean="0">
                <a:solidFill>
                  <a:schemeClr val="accent5">
                    <a:lumMod val="75000"/>
                  </a:schemeClr>
                </a:solidFill>
              </a:rPr>
              <a:t>загартовуванню</a:t>
            </a:r>
            <a:r>
              <a:rPr lang="ru-RU" i="1" dirty="0" smtClean="0">
                <a:solidFill>
                  <a:schemeClr val="accent5">
                    <a:lumMod val="75000"/>
                  </a:schemeClr>
                </a:solidFill>
              </a:rPr>
              <a:t>. І </a:t>
            </a:r>
            <a:r>
              <a:rPr lang="ru-RU" i="1" dirty="0" err="1" smtClean="0">
                <a:solidFill>
                  <a:schemeClr val="accent5">
                    <a:lumMod val="75000"/>
                  </a:schemeClr>
                </a:solidFill>
              </a:rPr>
              <a:t>їхній</a:t>
            </a:r>
            <a:r>
              <a:rPr lang="ru-RU" i="1" dirty="0" smtClean="0">
                <a:solidFill>
                  <a:schemeClr val="accent5">
                    <a:lumMod val="75000"/>
                  </a:schemeClr>
                </a:solidFill>
              </a:rPr>
              <a:t> </a:t>
            </a:r>
            <a:r>
              <a:rPr lang="ru-RU" i="1" dirty="0" err="1" smtClean="0">
                <a:solidFill>
                  <a:schemeClr val="accent5">
                    <a:lumMod val="75000"/>
                  </a:schemeClr>
                </a:solidFill>
              </a:rPr>
              <a:t>досвід</a:t>
            </a:r>
            <a:r>
              <a:rPr lang="ru-RU" i="1" dirty="0" smtClean="0">
                <a:solidFill>
                  <a:schemeClr val="accent5">
                    <a:lumMod val="75000"/>
                  </a:schemeClr>
                </a:solidFill>
              </a:rPr>
              <a:t> показав, </a:t>
            </a:r>
            <a:r>
              <a:rPr lang="ru-RU" i="1" dirty="0" err="1" smtClean="0">
                <a:solidFill>
                  <a:schemeClr val="accent5">
                    <a:lumMod val="75000"/>
                  </a:schemeClr>
                </a:solidFill>
              </a:rPr>
              <a:t>що</a:t>
            </a:r>
            <a:r>
              <a:rPr lang="ru-RU" i="1" dirty="0" smtClean="0">
                <a:solidFill>
                  <a:schemeClr val="accent5">
                    <a:lumMod val="75000"/>
                  </a:schemeClr>
                </a:solidFill>
              </a:rPr>
              <a:t> </a:t>
            </a:r>
            <a:r>
              <a:rPr lang="ru-RU" i="1" dirty="0" err="1" smtClean="0">
                <a:solidFill>
                  <a:schemeClr val="accent5">
                    <a:lumMod val="75000"/>
                  </a:schemeClr>
                </a:solidFill>
              </a:rPr>
              <a:t>це</a:t>
            </a:r>
            <a:r>
              <a:rPr lang="ru-RU" i="1" dirty="0" smtClean="0">
                <a:solidFill>
                  <a:schemeClr val="accent5">
                    <a:lumMod val="75000"/>
                  </a:schemeClr>
                </a:solidFill>
              </a:rPr>
              <a:t> </a:t>
            </a:r>
            <a:r>
              <a:rPr lang="ru-RU" i="1" dirty="0" err="1" smtClean="0">
                <a:solidFill>
                  <a:schemeClr val="accent5">
                    <a:lumMod val="75000"/>
                  </a:schemeClr>
                </a:solidFill>
              </a:rPr>
              <a:t>дієвий</a:t>
            </a:r>
            <a:r>
              <a:rPr lang="ru-RU" i="1" dirty="0" smtClean="0">
                <a:solidFill>
                  <a:schemeClr val="accent5">
                    <a:lumMod val="75000"/>
                  </a:schemeClr>
                </a:solidFill>
              </a:rPr>
              <a:t> </a:t>
            </a:r>
            <a:r>
              <a:rPr lang="ru-RU" i="1" dirty="0" err="1" smtClean="0">
                <a:solidFill>
                  <a:schemeClr val="accent5">
                    <a:lumMod val="75000"/>
                  </a:schemeClr>
                </a:solidFill>
              </a:rPr>
              <a:t>спосіб</a:t>
            </a:r>
            <a:r>
              <a:rPr lang="ru-RU" i="1" dirty="0" smtClean="0">
                <a:solidFill>
                  <a:schemeClr val="accent5">
                    <a:lumMod val="75000"/>
                  </a:schemeClr>
                </a:solidFill>
              </a:rPr>
              <a:t> </a:t>
            </a:r>
            <a:r>
              <a:rPr lang="ru-RU" i="1" dirty="0" err="1" smtClean="0">
                <a:solidFill>
                  <a:schemeClr val="accent5">
                    <a:lumMod val="75000"/>
                  </a:schemeClr>
                </a:solidFill>
              </a:rPr>
              <a:t>захистити</a:t>
            </a:r>
            <a:r>
              <a:rPr lang="ru-RU" i="1" dirty="0" smtClean="0">
                <a:solidFill>
                  <a:schemeClr val="accent5">
                    <a:lumMod val="75000"/>
                  </a:schemeClr>
                </a:solidFill>
              </a:rPr>
              <a:t> </a:t>
            </a:r>
            <a:r>
              <a:rPr lang="ru-RU" i="1" dirty="0" err="1" smtClean="0">
                <a:solidFill>
                  <a:schemeClr val="accent5">
                    <a:lumMod val="75000"/>
                  </a:schemeClr>
                </a:solidFill>
              </a:rPr>
              <a:t>дитину</a:t>
            </a:r>
            <a:r>
              <a:rPr lang="ru-RU" i="1" dirty="0" smtClean="0">
                <a:solidFill>
                  <a:schemeClr val="accent5">
                    <a:lumMod val="75000"/>
                  </a:schemeClr>
                </a:solidFill>
              </a:rPr>
              <a:t> </a:t>
            </a:r>
            <a:r>
              <a:rPr lang="ru-RU" i="1" dirty="0" err="1" smtClean="0">
                <a:solidFill>
                  <a:schemeClr val="accent5">
                    <a:lumMod val="75000"/>
                  </a:schemeClr>
                </a:solidFill>
              </a:rPr>
              <a:t>від</a:t>
            </a:r>
            <a:r>
              <a:rPr lang="ru-RU" i="1" dirty="0" smtClean="0">
                <a:solidFill>
                  <a:schemeClr val="accent5">
                    <a:lumMod val="75000"/>
                  </a:schemeClr>
                </a:solidFill>
              </a:rPr>
              <a:t> </a:t>
            </a:r>
            <a:r>
              <a:rPr lang="ru-RU" i="1" dirty="0" err="1" smtClean="0">
                <a:solidFill>
                  <a:schemeClr val="accent5">
                    <a:lumMod val="75000"/>
                  </a:schemeClr>
                </a:solidFill>
              </a:rPr>
              <a:t>більшості</a:t>
            </a:r>
            <a:r>
              <a:rPr lang="ru-RU" i="1" dirty="0" smtClean="0">
                <a:solidFill>
                  <a:schemeClr val="accent5">
                    <a:lumMod val="75000"/>
                  </a:schemeClr>
                </a:solidFill>
              </a:rPr>
              <a:t> </a:t>
            </a:r>
            <a:r>
              <a:rPr lang="ru-RU" i="1" dirty="0" err="1" smtClean="0">
                <a:solidFill>
                  <a:schemeClr val="accent5">
                    <a:lumMod val="75000"/>
                  </a:schemeClr>
                </a:solidFill>
              </a:rPr>
              <a:t>простудних</a:t>
            </a:r>
            <a:r>
              <a:rPr lang="ru-RU" i="1" dirty="0" smtClean="0">
                <a:solidFill>
                  <a:schemeClr val="accent5">
                    <a:lumMod val="75000"/>
                  </a:schemeClr>
                </a:solidFill>
              </a:rPr>
              <a:t> </a:t>
            </a:r>
            <a:r>
              <a:rPr lang="ru-RU" i="1" dirty="0" err="1" smtClean="0">
                <a:solidFill>
                  <a:schemeClr val="accent5">
                    <a:lumMod val="75000"/>
                  </a:schemeClr>
                </a:solidFill>
              </a:rPr>
              <a:t>захворювань</a:t>
            </a:r>
            <a:r>
              <a:rPr lang="ru-RU" i="1" dirty="0" smtClean="0">
                <a:solidFill>
                  <a:schemeClr val="accent5">
                    <a:lumMod val="75000"/>
                  </a:schemeClr>
                </a:solidFill>
              </a:rPr>
              <a:t>.</a:t>
            </a:r>
            <a:endParaRPr lang="ru-RU" i="1" dirty="0">
              <a:solidFill>
                <a:schemeClr val="accent5">
                  <a:lumMod val="75000"/>
                </a:schemeClr>
              </a:solidFill>
            </a:endParaRPr>
          </a:p>
        </p:txBody>
      </p:sp>
      <p:pic>
        <p:nvPicPr>
          <p:cNvPr id="1026" name="Picture 2" descr="http://www.domrebenok.ru/upload/medialibrary/b79/b79d7698054ec08bc551a47d42235329.jpg"/>
          <p:cNvPicPr>
            <a:picLocks noChangeAspect="1" noChangeArrowheads="1"/>
          </p:cNvPicPr>
          <p:nvPr/>
        </p:nvPicPr>
        <p:blipFill>
          <a:blip r:embed="rId2" cstate="print"/>
          <a:srcRect/>
          <a:stretch>
            <a:fillRect/>
          </a:stretch>
        </p:blipFill>
        <p:spPr bwMode="auto">
          <a:xfrm>
            <a:off x="2819400" y="3581400"/>
            <a:ext cx="4191000" cy="2857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228601"/>
            <a:ext cx="8382000" cy="1477328"/>
          </a:xfrm>
          <a:prstGeom prst="rect">
            <a:avLst/>
          </a:prstGeom>
        </p:spPr>
        <p:txBody>
          <a:bodyPr wrap="square">
            <a:spAutoFit/>
          </a:bodyPr>
          <a:lstStyle/>
          <a:p>
            <a:r>
              <a:rPr lang="ru-RU" i="1" dirty="0" err="1" smtClean="0">
                <a:solidFill>
                  <a:schemeClr val="accent5">
                    <a:lumMod val="75000"/>
                  </a:schemeClr>
                </a:solidFill>
              </a:rPr>
              <a:t>Розвиваючі</a:t>
            </a:r>
            <a:r>
              <a:rPr lang="ru-RU" i="1" dirty="0" smtClean="0">
                <a:solidFill>
                  <a:schemeClr val="accent5">
                    <a:lumMod val="75000"/>
                  </a:schemeClr>
                </a:solidFill>
              </a:rPr>
              <a:t> </a:t>
            </a:r>
            <a:r>
              <a:rPr lang="ru-RU" i="1" dirty="0" err="1" smtClean="0">
                <a:solidFill>
                  <a:schemeClr val="accent5">
                    <a:lumMod val="75000"/>
                  </a:schemeClr>
                </a:solidFill>
              </a:rPr>
              <a:t>ігри</a:t>
            </a:r>
            <a:r>
              <a:rPr lang="ru-RU" i="1" dirty="0" smtClean="0">
                <a:solidFill>
                  <a:schemeClr val="accent5">
                    <a:lumMod val="75000"/>
                  </a:schemeClr>
                </a:solidFill>
              </a:rPr>
              <a:t> Б.П. </a:t>
            </a:r>
            <a:r>
              <a:rPr lang="ru-RU" i="1" dirty="0" err="1" smtClean="0">
                <a:solidFill>
                  <a:schemeClr val="accent5">
                    <a:lumMod val="75000"/>
                  </a:schemeClr>
                </a:solidFill>
              </a:rPr>
              <a:t>Нікітіна</a:t>
            </a:r>
            <a:r>
              <a:rPr lang="ru-RU" i="1" dirty="0" smtClean="0">
                <a:solidFill>
                  <a:schemeClr val="accent5">
                    <a:lumMod val="75000"/>
                  </a:schemeClr>
                </a:solidFill>
              </a:rPr>
              <a:t> </a:t>
            </a:r>
            <a:r>
              <a:rPr lang="ru-RU" i="1" dirty="0" err="1" smtClean="0">
                <a:solidFill>
                  <a:schemeClr val="accent5">
                    <a:lumMod val="75000"/>
                  </a:schemeClr>
                </a:solidFill>
              </a:rPr>
              <a:t>багатофункціональні</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мають</a:t>
            </a:r>
            <a:r>
              <a:rPr lang="ru-RU" i="1" dirty="0" smtClean="0">
                <a:solidFill>
                  <a:schemeClr val="accent5">
                    <a:lumMod val="75000"/>
                  </a:schemeClr>
                </a:solidFill>
              </a:rPr>
              <a:t> </a:t>
            </a:r>
            <a:r>
              <a:rPr lang="ru-RU" i="1" dirty="0" err="1" smtClean="0">
                <a:solidFill>
                  <a:schemeClr val="accent5">
                    <a:lumMod val="75000"/>
                  </a:schemeClr>
                </a:solidFill>
              </a:rPr>
              <a:t>безмежний</a:t>
            </a:r>
            <a:r>
              <a:rPr lang="ru-RU" i="1" dirty="0" smtClean="0">
                <a:solidFill>
                  <a:schemeClr val="accent5">
                    <a:lumMod val="75000"/>
                  </a:schemeClr>
                </a:solidFill>
              </a:rPr>
              <a:t> </a:t>
            </a:r>
            <a:r>
              <a:rPr lang="ru-RU" i="1" dirty="0" err="1" smtClean="0">
                <a:solidFill>
                  <a:schemeClr val="accent5">
                    <a:lumMod val="75000"/>
                  </a:schemeClr>
                </a:solidFill>
              </a:rPr>
              <a:t>простір</a:t>
            </a:r>
            <a:r>
              <a:rPr lang="ru-RU" i="1" dirty="0" smtClean="0">
                <a:solidFill>
                  <a:schemeClr val="accent5">
                    <a:lumMod val="75000"/>
                  </a:schemeClr>
                </a:solidFill>
              </a:rPr>
              <a:t> для </a:t>
            </a:r>
            <a:r>
              <a:rPr lang="ru-RU" i="1" dirty="0" err="1" smtClean="0">
                <a:solidFill>
                  <a:schemeClr val="accent5">
                    <a:lumMod val="75000"/>
                  </a:schemeClr>
                </a:solidFill>
              </a:rPr>
              <a:t>творчості</a:t>
            </a:r>
            <a:r>
              <a:rPr lang="ru-RU" i="1" dirty="0" smtClean="0">
                <a:solidFill>
                  <a:schemeClr val="accent5">
                    <a:lumMod val="75000"/>
                  </a:schemeClr>
                </a:solidFill>
              </a:rPr>
              <a:t>. Вони </a:t>
            </a:r>
            <a:r>
              <a:rPr lang="ru-RU" i="1" dirty="0" err="1" smtClean="0">
                <a:solidFill>
                  <a:schemeClr val="accent5">
                    <a:lumMod val="75000"/>
                  </a:schemeClr>
                </a:solidFill>
              </a:rPr>
              <a:t>можуть</a:t>
            </a:r>
            <a:r>
              <a:rPr lang="ru-RU" i="1" dirty="0" smtClean="0">
                <a:solidFill>
                  <a:schemeClr val="accent5">
                    <a:lumMod val="75000"/>
                  </a:schemeClr>
                </a:solidFill>
              </a:rPr>
              <a:t> </a:t>
            </a:r>
            <a:r>
              <a:rPr lang="ru-RU" i="1" dirty="0" err="1" smtClean="0">
                <a:solidFill>
                  <a:schemeClr val="accent5">
                    <a:lumMod val="75000"/>
                  </a:schemeClr>
                </a:solidFill>
              </a:rPr>
              <a:t>зацікавити</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захопити</a:t>
            </a:r>
            <a:r>
              <a:rPr lang="ru-RU" i="1" dirty="0" smtClean="0">
                <a:solidFill>
                  <a:schemeClr val="accent5">
                    <a:lumMod val="75000"/>
                  </a:schemeClr>
                </a:solidFill>
              </a:rPr>
              <a:t> </a:t>
            </a:r>
            <a:r>
              <a:rPr lang="ru-RU" i="1" dirty="0" err="1" smtClean="0">
                <a:solidFill>
                  <a:schemeClr val="accent5">
                    <a:lumMod val="75000"/>
                  </a:schemeClr>
                </a:solidFill>
              </a:rPr>
              <a:t>всіх</a:t>
            </a:r>
            <a:r>
              <a:rPr lang="ru-RU" i="1" dirty="0" smtClean="0">
                <a:solidFill>
                  <a:schemeClr val="accent5">
                    <a:lumMod val="75000"/>
                  </a:schemeClr>
                </a:solidFill>
              </a:rPr>
              <a:t> </a:t>
            </a:r>
            <a:r>
              <a:rPr lang="ru-RU" i="1" dirty="0" err="1" smtClean="0">
                <a:solidFill>
                  <a:schemeClr val="accent5">
                    <a:lumMod val="75000"/>
                  </a:schemeClr>
                </a:solidFill>
              </a:rPr>
              <a:t>членів</a:t>
            </a:r>
            <a:r>
              <a:rPr lang="ru-RU" i="1" dirty="0" smtClean="0">
                <a:solidFill>
                  <a:schemeClr val="accent5">
                    <a:lumMod val="75000"/>
                  </a:schemeClr>
                </a:solidFill>
              </a:rPr>
              <a:t> </a:t>
            </a:r>
            <a:r>
              <a:rPr lang="ru-RU" i="1" dirty="0" err="1" smtClean="0">
                <a:solidFill>
                  <a:schemeClr val="accent5">
                    <a:lumMod val="75000"/>
                  </a:schemeClr>
                </a:solidFill>
              </a:rPr>
              <a:t>сім'ї</a:t>
            </a:r>
            <a:r>
              <a:rPr lang="ru-RU" i="1" dirty="0" smtClean="0">
                <a:solidFill>
                  <a:schemeClr val="accent5">
                    <a:lumMod val="75000"/>
                  </a:schemeClr>
                </a:solidFill>
              </a:rPr>
              <a:t>. </a:t>
            </a:r>
            <a:r>
              <a:rPr lang="ru-RU" i="1" dirty="0" err="1" smtClean="0">
                <a:solidFill>
                  <a:schemeClr val="accent5">
                    <a:lumMod val="75000"/>
                  </a:schemeClr>
                </a:solidFill>
              </a:rPr>
              <a:t>Переходячи</a:t>
            </a:r>
            <a:r>
              <a:rPr lang="ru-RU" i="1" dirty="0" smtClean="0">
                <a:solidFill>
                  <a:schemeClr val="accent5">
                    <a:lumMod val="75000"/>
                  </a:schemeClr>
                </a:solidFill>
              </a:rPr>
              <a:t> </a:t>
            </a:r>
            <a:r>
              <a:rPr lang="ru-RU" i="1" dirty="0" err="1" smtClean="0">
                <a:solidFill>
                  <a:schemeClr val="accent5">
                    <a:lumMod val="75000"/>
                  </a:schemeClr>
                </a:solidFill>
              </a:rPr>
              <a:t>від</a:t>
            </a:r>
            <a:r>
              <a:rPr lang="ru-RU" i="1" dirty="0" smtClean="0">
                <a:solidFill>
                  <a:schemeClr val="accent5">
                    <a:lumMod val="75000"/>
                  </a:schemeClr>
                </a:solidFill>
              </a:rPr>
              <a:t> </a:t>
            </a:r>
            <a:r>
              <a:rPr lang="ru-RU" i="1" dirty="0" err="1" smtClean="0">
                <a:solidFill>
                  <a:schemeClr val="accent5">
                    <a:lumMod val="75000"/>
                  </a:schemeClr>
                </a:solidFill>
              </a:rPr>
              <a:t>простих</a:t>
            </a:r>
            <a:r>
              <a:rPr lang="ru-RU" i="1" dirty="0" smtClean="0">
                <a:solidFill>
                  <a:schemeClr val="accent5">
                    <a:lumMod val="75000"/>
                  </a:schemeClr>
                </a:solidFill>
              </a:rPr>
              <a:t> до </a:t>
            </a:r>
            <a:r>
              <a:rPr lang="ru-RU" i="1" dirty="0" err="1" smtClean="0">
                <a:solidFill>
                  <a:schemeClr val="accent5">
                    <a:lumMod val="75000"/>
                  </a:schemeClr>
                </a:solidFill>
              </a:rPr>
              <a:t>більш</a:t>
            </a:r>
            <a:r>
              <a:rPr lang="ru-RU" i="1" dirty="0" smtClean="0">
                <a:solidFill>
                  <a:schemeClr val="accent5">
                    <a:lumMod val="75000"/>
                  </a:schemeClr>
                </a:solidFill>
              </a:rPr>
              <a:t> </a:t>
            </a:r>
            <a:r>
              <a:rPr lang="ru-RU" i="1" dirty="0" err="1" smtClean="0">
                <a:solidFill>
                  <a:schemeClr val="accent5">
                    <a:lumMod val="75000"/>
                  </a:schemeClr>
                </a:solidFill>
              </a:rPr>
              <a:t>важких</a:t>
            </a:r>
            <a:r>
              <a:rPr lang="ru-RU" i="1" dirty="0" smtClean="0">
                <a:solidFill>
                  <a:schemeClr val="accent5">
                    <a:lumMod val="75000"/>
                  </a:schemeClr>
                </a:solidFill>
              </a:rPr>
              <a:t> </a:t>
            </a:r>
            <a:r>
              <a:rPr lang="ru-RU" i="1" dirty="0" err="1" smtClean="0">
                <a:solidFill>
                  <a:schemeClr val="accent5">
                    <a:lumMod val="75000"/>
                  </a:schemeClr>
                </a:solidFill>
              </a:rPr>
              <a:t>завдань</a:t>
            </a:r>
            <a:r>
              <a:rPr lang="ru-RU" i="1" dirty="0" smtClean="0">
                <a:solidFill>
                  <a:schemeClr val="accent5">
                    <a:lumMod val="75000"/>
                  </a:schemeClr>
                </a:solidFill>
              </a:rPr>
              <a:t>, </a:t>
            </a:r>
            <a:r>
              <a:rPr lang="ru-RU" i="1" dirty="0" err="1" smtClean="0">
                <a:solidFill>
                  <a:schemeClr val="accent5">
                    <a:lumMod val="75000"/>
                  </a:schemeClr>
                </a:solidFill>
              </a:rPr>
              <a:t>діти</a:t>
            </a:r>
            <a:r>
              <a:rPr lang="ru-RU" i="1" dirty="0" smtClean="0">
                <a:solidFill>
                  <a:schemeClr val="accent5">
                    <a:lumMod val="75000"/>
                  </a:schemeClr>
                </a:solidFill>
              </a:rPr>
              <a:t> </a:t>
            </a:r>
            <a:r>
              <a:rPr lang="ru-RU" i="1" dirty="0" err="1" smtClean="0">
                <a:solidFill>
                  <a:schemeClr val="accent5">
                    <a:lumMod val="75000"/>
                  </a:schemeClr>
                </a:solidFill>
              </a:rPr>
              <a:t>вчаться</a:t>
            </a:r>
            <a:r>
              <a:rPr lang="ru-RU" i="1" dirty="0" smtClean="0">
                <a:solidFill>
                  <a:schemeClr val="accent5">
                    <a:lumMod val="75000"/>
                  </a:schemeClr>
                </a:solidFill>
              </a:rPr>
              <a:t> </a:t>
            </a:r>
            <a:r>
              <a:rPr lang="ru-RU" i="1" dirty="0" err="1" smtClean="0">
                <a:solidFill>
                  <a:schemeClr val="accent5">
                    <a:lumMod val="75000"/>
                  </a:schemeClr>
                </a:solidFill>
              </a:rPr>
              <a:t>отримувати</a:t>
            </a:r>
            <a:r>
              <a:rPr lang="ru-RU" i="1" dirty="0" smtClean="0">
                <a:solidFill>
                  <a:schemeClr val="accent5">
                    <a:lumMod val="75000"/>
                  </a:schemeClr>
                </a:solidFill>
              </a:rPr>
              <a:t> </a:t>
            </a:r>
            <a:r>
              <a:rPr lang="ru-RU" i="1" dirty="0" err="1" smtClean="0">
                <a:solidFill>
                  <a:schemeClr val="accent5">
                    <a:lumMod val="75000"/>
                  </a:schemeClr>
                </a:solidFill>
              </a:rPr>
              <a:t>радість</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задоволення</a:t>
            </a:r>
            <a:r>
              <a:rPr lang="ru-RU" i="1" dirty="0" smtClean="0">
                <a:solidFill>
                  <a:schemeClr val="accent5">
                    <a:lumMod val="75000"/>
                  </a:schemeClr>
                </a:solidFill>
              </a:rPr>
              <a:t> </a:t>
            </a:r>
            <a:r>
              <a:rPr lang="ru-RU" i="1" dirty="0" err="1" smtClean="0">
                <a:solidFill>
                  <a:schemeClr val="accent5">
                    <a:lumMod val="75000"/>
                  </a:schemeClr>
                </a:solidFill>
              </a:rPr>
              <a:t>від</a:t>
            </a:r>
            <a:r>
              <a:rPr lang="ru-RU" i="1" dirty="0" smtClean="0">
                <a:solidFill>
                  <a:schemeClr val="accent5">
                    <a:lumMod val="75000"/>
                  </a:schemeClr>
                </a:solidFill>
              </a:rPr>
              <a:t> </a:t>
            </a:r>
            <a:r>
              <a:rPr lang="ru-RU" i="1" dirty="0" err="1" smtClean="0">
                <a:solidFill>
                  <a:schemeClr val="accent5">
                    <a:lumMod val="75000"/>
                  </a:schemeClr>
                </a:solidFill>
              </a:rPr>
              <a:t>розумової</a:t>
            </a:r>
            <a:r>
              <a:rPr lang="ru-RU" i="1" dirty="0" smtClean="0">
                <a:solidFill>
                  <a:schemeClr val="accent5">
                    <a:lumMod val="75000"/>
                  </a:schemeClr>
                </a:solidFill>
              </a:rPr>
              <a:t> </a:t>
            </a:r>
            <a:r>
              <a:rPr lang="ru-RU" i="1" dirty="0" err="1" smtClean="0">
                <a:solidFill>
                  <a:schemeClr val="accent5">
                    <a:lumMod val="75000"/>
                  </a:schemeClr>
                </a:solidFill>
              </a:rPr>
              <a:t>діяльності</a:t>
            </a:r>
            <a:r>
              <a:rPr lang="ru-RU" i="1" dirty="0" smtClean="0">
                <a:solidFill>
                  <a:schemeClr val="accent5">
                    <a:lumMod val="75000"/>
                  </a:schemeClr>
                </a:solidFill>
              </a:rPr>
              <a:t>, </a:t>
            </a:r>
            <a:r>
              <a:rPr lang="ru-RU" i="1" dirty="0" err="1" smtClean="0">
                <a:solidFill>
                  <a:schemeClr val="accent5">
                    <a:lumMod val="75000"/>
                  </a:schemeClr>
                </a:solidFill>
              </a:rPr>
              <a:t>думати</a:t>
            </a:r>
            <a:r>
              <a:rPr lang="ru-RU" i="1" dirty="0" smtClean="0">
                <a:solidFill>
                  <a:schemeClr val="accent5">
                    <a:lumMod val="75000"/>
                  </a:schemeClr>
                </a:solidFill>
              </a:rPr>
              <a:t>, часом </a:t>
            </a:r>
            <a:r>
              <a:rPr lang="ru-RU" i="1" dirty="0" err="1" smtClean="0">
                <a:solidFill>
                  <a:schemeClr val="accent5">
                    <a:lumMod val="75000"/>
                  </a:schemeClr>
                </a:solidFill>
              </a:rPr>
              <a:t>мучитися</a:t>
            </a:r>
            <a:r>
              <a:rPr lang="ru-RU" i="1" dirty="0" smtClean="0">
                <a:solidFill>
                  <a:schemeClr val="accent5">
                    <a:lumMod val="75000"/>
                  </a:schemeClr>
                </a:solidFill>
              </a:rPr>
              <a:t>, </a:t>
            </a:r>
            <a:r>
              <a:rPr lang="ru-RU" i="1" dirty="0" err="1" smtClean="0">
                <a:solidFill>
                  <a:schemeClr val="accent5">
                    <a:lumMod val="75000"/>
                  </a:schemeClr>
                </a:solidFill>
              </a:rPr>
              <a:t>але</a:t>
            </a:r>
            <a:r>
              <a:rPr lang="ru-RU" i="1" dirty="0" smtClean="0">
                <a:solidFill>
                  <a:schemeClr val="accent5">
                    <a:lumMod val="75000"/>
                  </a:schemeClr>
                </a:solidFill>
              </a:rPr>
              <a:t> </a:t>
            </a:r>
            <a:r>
              <a:rPr lang="ru-RU" i="1" dirty="0" err="1" smtClean="0">
                <a:solidFill>
                  <a:schemeClr val="accent5">
                    <a:lumMod val="75000"/>
                  </a:schemeClr>
                </a:solidFill>
              </a:rPr>
              <a:t>обов'язково</a:t>
            </a:r>
            <a:r>
              <a:rPr lang="ru-RU" i="1" dirty="0" smtClean="0">
                <a:solidFill>
                  <a:schemeClr val="accent5">
                    <a:lumMod val="75000"/>
                  </a:schemeClr>
                </a:solidFill>
              </a:rPr>
              <a:t> </a:t>
            </a:r>
            <a:r>
              <a:rPr lang="ru-RU" i="1" dirty="0" err="1" smtClean="0">
                <a:solidFill>
                  <a:schemeClr val="accent5">
                    <a:lumMod val="75000"/>
                  </a:schemeClr>
                </a:solidFill>
              </a:rPr>
              <a:t>досягати</a:t>
            </a:r>
            <a:r>
              <a:rPr lang="ru-RU" i="1" dirty="0" smtClean="0">
                <a:solidFill>
                  <a:schemeClr val="accent5">
                    <a:lumMod val="75000"/>
                  </a:schemeClr>
                </a:solidFill>
              </a:rPr>
              <a:t> мети.</a:t>
            </a:r>
            <a:endParaRPr lang="ru-RU" dirty="0">
              <a:solidFill>
                <a:schemeClr val="accent5">
                  <a:lumMod val="75000"/>
                </a:schemeClr>
              </a:solidFill>
            </a:endParaRPr>
          </a:p>
        </p:txBody>
      </p:sp>
      <p:pic>
        <p:nvPicPr>
          <p:cNvPr id="20482" name="Picture 2" descr="http://cdn4.imgbb.ru/user/160/1605893/201501/fba9f6f5721c08a4886c1db382b2c4cd.jpg"/>
          <p:cNvPicPr>
            <a:picLocks noChangeAspect="1" noChangeArrowheads="1"/>
          </p:cNvPicPr>
          <p:nvPr/>
        </p:nvPicPr>
        <p:blipFill>
          <a:blip r:embed="rId2" cstate="print"/>
          <a:srcRect l="8163" r="12245"/>
          <a:stretch>
            <a:fillRect/>
          </a:stretch>
        </p:blipFill>
        <p:spPr bwMode="auto">
          <a:xfrm>
            <a:off x="533400" y="1752600"/>
            <a:ext cx="2971800" cy="2743200"/>
          </a:xfrm>
          <a:prstGeom prst="rect">
            <a:avLst/>
          </a:prstGeom>
          <a:noFill/>
        </p:spPr>
      </p:pic>
      <p:pic>
        <p:nvPicPr>
          <p:cNvPr id="20484" name="Picture 4" descr="http://dg56.mycdn.me/image?t=0&amp;bid=666853242854&amp;id=666853242854&amp;plc=WEB&amp;tkn=*KHna0dsoYSRc3aGjhHoB3AZtJ6M"/>
          <p:cNvPicPr>
            <a:picLocks noChangeAspect="1" noChangeArrowheads="1"/>
          </p:cNvPicPr>
          <p:nvPr/>
        </p:nvPicPr>
        <p:blipFill>
          <a:blip r:embed="rId3" cstate="print"/>
          <a:srcRect l="7843" t="5461"/>
          <a:stretch>
            <a:fillRect/>
          </a:stretch>
        </p:blipFill>
        <p:spPr bwMode="auto">
          <a:xfrm>
            <a:off x="5867400" y="3886200"/>
            <a:ext cx="2686050" cy="2638425"/>
          </a:xfrm>
          <a:prstGeom prst="rect">
            <a:avLst/>
          </a:prstGeom>
          <a:noFill/>
        </p:spPr>
      </p:pic>
      <p:pic>
        <p:nvPicPr>
          <p:cNvPr id="20486" name="Picture 6" descr="https://cdn1.imgbb.ru/user/6/64755/201509/fbad5f578dc1edeed85f90749d579ac9.jpg"/>
          <p:cNvPicPr>
            <a:picLocks noChangeAspect="1" noChangeArrowheads="1"/>
          </p:cNvPicPr>
          <p:nvPr/>
        </p:nvPicPr>
        <p:blipFill>
          <a:blip r:embed="rId4" cstate="print"/>
          <a:srcRect l="7407" r="7407"/>
          <a:stretch>
            <a:fillRect/>
          </a:stretch>
        </p:blipFill>
        <p:spPr bwMode="auto">
          <a:xfrm>
            <a:off x="4495800" y="1524000"/>
            <a:ext cx="3505200" cy="2209800"/>
          </a:xfrm>
          <a:prstGeom prst="rect">
            <a:avLst/>
          </a:prstGeom>
          <a:noFill/>
        </p:spPr>
      </p:pic>
      <p:pic>
        <p:nvPicPr>
          <p:cNvPr id="20488" name="Picture 8" descr="http://www.maridada.com/wp-content/uploads/2015/03/IMG_9715.jpg"/>
          <p:cNvPicPr>
            <a:picLocks noChangeAspect="1" noChangeArrowheads="1"/>
          </p:cNvPicPr>
          <p:nvPr/>
        </p:nvPicPr>
        <p:blipFill>
          <a:blip r:embed="rId5" cstate="print"/>
          <a:srcRect/>
          <a:stretch>
            <a:fillRect/>
          </a:stretch>
        </p:blipFill>
        <p:spPr bwMode="auto">
          <a:xfrm>
            <a:off x="2514600" y="3886200"/>
            <a:ext cx="3429000" cy="2743200"/>
          </a:xfrm>
          <a:prstGeom prst="parallelogram">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3352800"/>
            <a:ext cx="7924800" cy="2585323"/>
          </a:xfrm>
          <a:prstGeom prst="rect">
            <a:avLst/>
          </a:prstGeom>
        </p:spPr>
        <p:txBody>
          <a:bodyPr wrap="square">
            <a:spAutoFit/>
          </a:bodyPr>
          <a:lstStyle/>
          <a:p>
            <a:r>
              <a:rPr lang="ru-RU" i="1" dirty="0" err="1" smtClean="0">
                <a:solidFill>
                  <a:schemeClr val="accent5">
                    <a:lumMod val="75000"/>
                  </a:schemeClr>
                </a:solidFill>
              </a:rPr>
              <a:t>Кожна</a:t>
            </a:r>
            <a:r>
              <a:rPr lang="ru-RU" i="1" dirty="0" smtClean="0">
                <a:solidFill>
                  <a:schemeClr val="accent5">
                    <a:lumMod val="75000"/>
                  </a:schemeClr>
                </a:solidFill>
              </a:rPr>
              <a:t> </a:t>
            </a:r>
            <a:r>
              <a:rPr lang="ru-RU" i="1" dirty="0" err="1" smtClean="0">
                <a:solidFill>
                  <a:schemeClr val="accent5">
                    <a:lumMod val="75000"/>
                  </a:schemeClr>
                </a:solidFill>
              </a:rPr>
              <a:t>гра</a:t>
            </a:r>
            <a:r>
              <a:rPr lang="ru-RU" i="1" dirty="0" smtClean="0">
                <a:solidFill>
                  <a:schemeClr val="accent5">
                    <a:lumMod val="75000"/>
                  </a:schemeClr>
                </a:solidFill>
              </a:rPr>
              <a:t> - </a:t>
            </a:r>
            <a:r>
              <a:rPr lang="ru-RU" i="1" dirty="0" err="1" smtClean="0">
                <a:solidFill>
                  <a:schemeClr val="accent5">
                    <a:lumMod val="75000"/>
                  </a:schemeClr>
                </a:solidFill>
              </a:rPr>
              <a:t>це</a:t>
            </a:r>
            <a:r>
              <a:rPr lang="ru-RU" i="1" dirty="0" smtClean="0">
                <a:solidFill>
                  <a:schemeClr val="accent5">
                    <a:lumMod val="75000"/>
                  </a:schemeClr>
                </a:solidFill>
              </a:rPr>
              <a:t> </a:t>
            </a:r>
            <a:r>
              <a:rPr lang="ru-RU" i="1" dirty="0" err="1" smtClean="0">
                <a:solidFill>
                  <a:schemeClr val="accent5">
                    <a:lumMod val="75000"/>
                  </a:schemeClr>
                </a:solidFill>
              </a:rPr>
              <a:t>набір</a:t>
            </a:r>
            <a:r>
              <a:rPr lang="ru-RU" i="1" dirty="0" smtClean="0">
                <a:solidFill>
                  <a:schemeClr val="accent5">
                    <a:lumMod val="75000"/>
                  </a:schemeClr>
                </a:solidFill>
              </a:rPr>
              <a:t> </a:t>
            </a:r>
            <a:r>
              <a:rPr lang="ru-RU" i="1" dirty="0" err="1" smtClean="0">
                <a:solidFill>
                  <a:schemeClr val="accent5">
                    <a:lumMod val="75000"/>
                  </a:schemeClr>
                </a:solidFill>
              </a:rPr>
              <a:t>завдань</a:t>
            </a:r>
            <a:r>
              <a:rPr lang="ru-RU" i="1" dirty="0" smtClean="0">
                <a:solidFill>
                  <a:schemeClr val="accent5">
                    <a:lumMod val="75000"/>
                  </a:schemeClr>
                </a:solidFill>
              </a:rPr>
              <a:t>, </a:t>
            </a:r>
            <a:r>
              <a:rPr lang="ru-RU" i="1" dirty="0" err="1" smtClean="0">
                <a:solidFill>
                  <a:schemeClr val="accent5">
                    <a:lumMod val="75000"/>
                  </a:schemeClr>
                </a:solidFill>
              </a:rPr>
              <a:t>які</a:t>
            </a:r>
            <a:r>
              <a:rPr lang="ru-RU" i="1" dirty="0" smtClean="0">
                <a:solidFill>
                  <a:schemeClr val="accent5">
                    <a:lumMod val="75000"/>
                  </a:schemeClr>
                </a:solidFill>
              </a:rPr>
              <a:t> </a:t>
            </a:r>
            <a:r>
              <a:rPr lang="ru-RU" i="1" dirty="0" err="1" smtClean="0">
                <a:solidFill>
                  <a:schemeClr val="accent5">
                    <a:lumMod val="75000"/>
                  </a:schemeClr>
                </a:solidFill>
              </a:rPr>
              <a:t>дитина</a:t>
            </a:r>
            <a:r>
              <a:rPr lang="ru-RU" i="1" dirty="0" smtClean="0">
                <a:solidFill>
                  <a:schemeClr val="accent5">
                    <a:lumMod val="75000"/>
                  </a:schemeClr>
                </a:solidFill>
              </a:rPr>
              <a:t> </a:t>
            </a:r>
            <a:r>
              <a:rPr lang="ru-RU" i="1" dirty="0" err="1" smtClean="0">
                <a:solidFill>
                  <a:schemeClr val="accent5">
                    <a:lumMod val="75000"/>
                  </a:schemeClr>
                </a:solidFill>
              </a:rPr>
              <a:t>вирішує</a:t>
            </a:r>
            <a:r>
              <a:rPr lang="ru-RU" i="1" dirty="0" smtClean="0">
                <a:solidFill>
                  <a:schemeClr val="accent5">
                    <a:lumMod val="75000"/>
                  </a:schemeClr>
                </a:solidFill>
              </a:rPr>
              <a:t> за </a:t>
            </a:r>
            <a:r>
              <a:rPr lang="ru-RU" i="1" dirty="0" err="1" smtClean="0">
                <a:solidFill>
                  <a:schemeClr val="accent5">
                    <a:lumMod val="75000"/>
                  </a:schemeClr>
                </a:solidFill>
              </a:rPr>
              <a:t>допомогою</a:t>
            </a:r>
            <a:r>
              <a:rPr lang="ru-RU" i="1" dirty="0" smtClean="0">
                <a:solidFill>
                  <a:schemeClr val="accent5">
                    <a:lumMod val="75000"/>
                  </a:schemeClr>
                </a:solidFill>
              </a:rPr>
              <a:t> </a:t>
            </a:r>
            <a:r>
              <a:rPr lang="ru-RU" i="1" dirty="0" err="1" smtClean="0">
                <a:solidFill>
                  <a:schemeClr val="accent5">
                    <a:lumMod val="75000"/>
                  </a:schemeClr>
                </a:solidFill>
              </a:rPr>
              <a:t>кубиків</a:t>
            </a:r>
            <a:r>
              <a:rPr lang="ru-RU" i="1" dirty="0" smtClean="0">
                <a:solidFill>
                  <a:schemeClr val="accent5">
                    <a:lumMod val="75000"/>
                  </a:schemeClr>
                </a:solidFill>
              </a:rPr>
              <a:t>, </a:t>
            </a:r>
            <a:r>
              <a:rPr lang="ru-RU" i="1" dirty="0" err="1" smtClean="0">
                <a:solidFill>
                  <a:schemeClr val="accent5">
                    <a:lumMod val="75000"/>
                  </a:schemeClr>
                </a:solidFill>
              </a:rPr>
              <a:t>цеглинок</a:t>
            </a:r>
            <a:r>
              <a:rPr lang="ru-RU" i="1" dirty="0" smtClean="0">
                <a:solidFill>
                  <a:schemeClr val="accent5">
                    <a:lumMod val="75000"/>
                  </a:schemeClr>
                </a:solidFill>
              </a:rPr>
              <a:t>, </a:t>
            </a:r>
            <a:r>
              <a:rPr lang="ru-RU" i="1" dirty="0" err="1" smtClean="0">
                <a:solidFill>
                  <a:schemeClr val="accent5">
                    <a:lumMod val="75000"/>
                  </a:schemeClr>
                </a:solidFill>
              </a:rPr>
              <a:t>квадратів</a:t>
            </a:r>
            <a:r>
              <a:rPr lang="ru-RU" i="1" dirty="0" smtClean="0">
                <a:solidFill>
                  <a:schemeClr val="accent5">
                    <a:lumMod val="75000"/>
                  </a:schemeClr>
                </a:solidFill>
              </a:rPr>
              <a:t>, деталей конструктора. </a:t>
            </a:r>
            <a:r>
              <a:rPr lang="ru-RU" i="1" dirty="0" err="1" smtClean="0">
                <a:solidFill>
                  <a:schemeClr val="accent5">
                    <a:lumMod val="75000"/>
                  </a:schemeClr>
                </a:solidFill>
              </a:rPr>
              <a:t>Завдання</a:t>
            </a:r>
            <a:r>
              <a:rPr lang="ru-RU" i="1" dirty="0" smtClean="0">
                <a:solidFill>
                  <a:schemeClr val="accent5">
                    <a:lumMod val="75000"/>
                  </a:schemeClr>
                </a:solidFill>
              </a:rPr>
              <a:t> </a:t>
            </a:r>
            <a:r>
              <a:rPr lang="ru-RU" i="1" dirty="0" err="1" smtClean="0">
                <a:solidFill>
                  <a:schemeClr val="accent5">
                    <a:lumMod val="75000"/>
                  </a:schemeClr>
                </a:solidFill>
              </a:rPr>
              <a:t>пропонуються</a:t>
            </a:r>
            <a:r>
              <a:rPr lang="ru-RU" i="1" dirty="0" smtClean="0">
                <a:solidFill>
                  <a:schemeClr val="accent5">
                    <a:lumMod val="75000"/>
                  </a:schemeClr>
                </a:solidFill>
              </a:rPr>
              <a:t> </a:t>
            </a:r>
            <a:r>
              <a:rPr lang="ru-RU" i="1" dirty="0" err="1" smtClean="0">
                <a:solidFill>
                  <a:schemeClr val="accent5">
                    <a:lumMod val="75000"/>
                  </a:schemeClr>
                </a:solidFill>
              </a:rPr>
              <a:t>малюкові</a:t>
            </a:r>
            <a:r>
              <a:rPr lang="ru-RU" i="1" dirty="0" smtClean="0">
                <a:solidFill>
                  <a:schemeClr val="accent5">
                    <a:lumMod val="75000"/>
                  </a:schemeClr>
                </a:solidFill>
              </a:rPr>
              <a:t> в </a:t>
            </a:r>
            <a:r>
              <a:rPr lang="ru-RU" i="1" dirty="0" err="1" smtClean="0">
                <a:solidFill>
                  <a:schemeClr val="accent5">
                    <a:lumMod val="75000"/>
                  </a:schemeClr>
                </a:solidFill>
              </a:rPr>
              <a:t>різній</a:t>
            </a:r>
            <a:r>
              <a:rPr lang="ru-RU" i="1" dirty="0" smtClean="0">
                <a:solidFill>
                  <a:schemeClr val="accent5">
                    <a:lumMod val="75000"/>
                  </a:schemeClr>
                </a:solidFill>
              </a:rPr>
              <a:t> </a:t>
            </a:r>
            <a:r>
              <a:rPr lang="ru-RU" i="1" dirty="0" err="1" smtClean="0">
                <a:solidFill>
                  <a:schemeClr val="accent5">
                    <a:lumMod val="75000"/>
                  </a:schemeClr>
                </a:solidFill>
              </a:rPr>
              <a:t>формі</a:t>
            </a:r>
            <a:r>
              <a:rPr lang="ru-RU" i="1" dirty="0" smtClean="0">
                <a:solidFill>
                  <a:schemeClr val="accent5">
                    <a:lumMod val="75000"/>
                  </a:schemeClr>
                </a:solidFill>
              </a:rPr>
              <a:t>: у </a:t>
            </a:r>
            <a:r>
              <a:rPr lang="ru-RU" i="1" dirty="0" err="1" smtClean="0">
                <a:solidFill>
                  <a:schemeClr val="accent5">
                    <a:lumMod val="75000"/>
                  </a:schemeClr>
                </a:solidFill>
              </a:rPr>
              <a:t>вигляді</a:t>
            </a:r>
            <a:r>
              <a:rPr lang="ru-RU" i="1" dirty="0" smtClean="0">
                <a:solidFill>
                  <a:schemeClr val="accent5">
                    <a:lumMod val="75000"/>
                  </a:schemeClr>
                </a:solidFill>
              </a:rPr>
              <a:t> </a:t>
            </a:r>
            <a:r>
              <a:rPr lang="ru-RU" i="1" dirty="0" err="1" smtClean="0">
                <a:solidFill>
                  <a:schemeClr val="accent5">
                    <a:lumMod val="75000"/>
                  </a:schemeClr>
                </a:solidFill>
              </a:rPr>
              <a:t>моделі</a:t>
            </a:r>
            <a:r>
              <a:rPr lang="ru-RU" i="1" dirty="0" smtClean="0">
                <a:solidFill>
                  <a:schemeClr val="accent5">
                    <a:lumMod val="75000"/>
                  </a:schemeClr>
                </a:solidFill>
              </a:rPr>
              <a:t>, плоского </a:t>
            </a:r>
            <a:r>
              <a:rPr lang="ru-RU" i="1" dirty="0" err="1" smtClean="0">
                <a:solidFill>
                  <a:schemeClr val="accent5">
                    <a:lumMod val="75000"/>
                  </a:schemeClr>
                </a:solidFill>
              </a:rPr>
              <a:t>малюнка</a:t>
            </a:r>
            <a:r>
              <a:rPr lang="ru-RU" i="1" dirty="0" smtClean="0">
                <a:solidFill>
                  <a:schemeClr val="accent5">
                    <a:lumMod val="75000"/>
                  </a:schemeClr>
                </a:solidFill>
              </a:rPr>
              <a:t>, </a:t>
            </a:r>
            <a:r>
              <a:rPr lang="ru-RU" i="1" dirty="0" err="1" smtClean="0">
                <a:solidFill>
                  <a:schemeClr val="accent5">
                    <a:lumMod val="75000"/>
                  </a:schemeClr>
                </a:solidFill>
              </a:rPr>
              <a:t>малюнка</a:t>
            </a:r>
            <a:r>
              <a:rPr lang="ru-RU" i="1" dirty="0" smtClean="0">
                <a:solidFill>
                  <a:schemeClr val="accent5">
                    <a:lumMod val="75000"/>
                  </a:schemeClr>
                </a:solidFill>
              </a:rPr>
              <a:t> в </a:t>
            </a:r>
            <a:r>
              <a:rPr lang="ru-RU" i="1" dirty="0" err="1" smtClean="0">
                <a:solidFill>
                  <a:schemeClr val="accent5">
                    <a:lumMod val="75000"/>
                  </a:schemeClr>
                </a:solidFill>
              </a:rPr>
              <a:t>ізометрії</a:t>
            </a:r>
            <a:r>
              <a:rPr lang="ru-RU" i="1" dirty="0" smtClean="0">
                <a:solidFill>
                  <a:schemeClr val="accent5">
                    <a:lumMod val="75000"/>
                  </a:schemeClr>
                </a:solidFill>
              </a:rPr>
              <a:t>, </a:t>
            </a:r>
            <a:r>
              <a:rPr lang="ru-RU" i="1" dirty="0" err="1" smtClean="0">
                <a:solidFill>
                  <a:schemeClr val="accent5">
                    <a:lumMod val="75000"/>
                  </a:schemeClr>
                </a:solidFill>
              </a:rPr>
              <a:t>креслення</a:t>
            </a:r>
            <a:r>
              <a:rPr lang="ru-RU" i="1" dirty="0" smtClean="0">
                <a:solidFill>
                  <a:schemeClr val="accent5">
                    <a:lumMod val="75000"/>
                  </a:schemeClr>
                </a:solidFill>
              </a:rPr>
              <a:t>, </a:t>
            </a:r>
            <a:r>
              <a:rPr lang="ru-RU" i="1" dirty="0" err="1" smtClean="0">
                <a:solidFill>
                  <a:schemeClr val="accent5">
                    <a:lumMod val="75000"/>
                  </a:schemeClr>
                </a:solidFill>
              </a:rPr>
              <a:t>письмовій</a:t>
            </a:r>
            <a:r>
              <a:rPr lang="ru-RU" i="1" dirty="0" smtClean="0">
                <a:solidFill>
                  <a:schemeClr val="accent5">
                    <a:lumMod val="75000"/>
                  </a:schemeClr>
                </a:solidFill>
              </a:rPr>
              <a:t> </a:t>
            </a:r>
            <a:r>
              <a:rPr lang="ru-RU" i="1" dirty="0" err="1" smtClean="0">
                <a:solidFill>
                  <a:schemeClr val="accent5">
                    <a:lumMod val="75000"/>
                  </a:schemeClr>
                </a:solidFill>
              </a:rPr>
              <a:t>чи</a:t>
            </a:r>
            <a:r>
              <a:rPr lang="ru-RU" i="1" dirty="0" smtClean="0">
                <a:solidFill>
                  <a:schemeClr val="accent5">
                    <a:lumMod val="75000"/>
                  </a:schemeClr>
                </a:solidFill>
              </a:rPr>
              <a:t> </a:t>
            </a:r>
            <a:r>
              <a:rPr lang="ru-RU" i="1" dirty="0" err="1" smtClean="0">
                <a:solidFill>
                  <a:schemeClr val="accent5">
                    <a:lumMod val="75000"/>
                  </a:schemeClr>
                </a:solidFill>
              </a:rPr>
              <a:t>усній</a:t>
            </a:r>
            <a:r>
              <a:rPr lang="ru-RU" i="1" dirty="0" smtClean="0">
                <a:solidFill>
                  <a:schemeClr val="accent5">
                    <a:lumMod val="75000"/>
                  </a:schemeClr>
                </a:solidFill>
              </a:rPr>
              <a:t> </a:t>
            </a:r>
            <a:r>
              <a:rPr lang="ru-RU" i="1" dirty="0" err="1" smtClean="0">
                <a:solidFill>
                  <a:schemeClr val="accent5">
                    <a:lumMod val="75000"/>
                  </a:schemeClr>
                </a:solidFill>
              </a:rPr>
              <a:t>інструкції</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таким чином, </a:t>
            </a:r>
            <a:r>
              <a:rPr lang="ru-RU" i="1" dirty="0" err="1" smtClean="0">
                <a:solidFill>
                  <a:schemeClr val="accent5">
                    <a:lumMod val="75000"/>
                  </a:schemeClr>
                </a:solidFill>
              </a:rPr>
              <a:t>знайомлять</a:t>
            </a:r>
            <a:r>
              <a:rPr lang="ru-RU" i="1" dirty="0" smtClean="0">
                <a:solidFill>
                  <a:schemeClr val="accent5">
                    <a:lumMod val="75000"/>
                  </a:schemeClr>
                </a:solidFill>
              </a:rPr>
              <a:t> </a:t>
            </a:r>
            <a:r>
              <a:rPr lang="ru-RU" i="1" dirty="0" err="1" smtClean="0">
                <a:solidFill>
                  <a:schemeClr val="accent5">
                    <a:lumMod val="75000"/>
                  </a:schemeClr>
                </a:solidFill>
              </a:rPr>
              <a:t>його</a:t>
            </a:r>
            <a:r>
              <a:rPr lang="ru-RU" i="1" dirty="0" smtClean="0">
                <a:solidFill>
                  <a:schemeClr val="accent5">
                    <a:lumMod val="75000"/>
                  </a:schemeClr>
                </a:solidFill>
              </a:rPr>
              <a:t>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різними</a:t>
            </a:r>
            <a:r>
              <a:rPr lang="ru-RU" i="1" dirty="0" smtClean="0">
                <a:solidFill>
                  <a:schemeClr val="accent5">
                    <a:lumMod val="75000"/>
                  </a:schemeClr>
                </a:solidFill>
              </a:rPr>
              <a:t> способами </a:t>
            </a:r>
            <a:r>
              <a:rPr lang="ru-RU" i="1" dirty="0" err="1" smtClean="0">
                <a:solidFill>
                  <a:schemeClr val="accent5">
                    <a:lumMod val="75000"/>
                  </a:schemeClr>
                </a:solidFill>
              </a:rPr>
              <a:t>передачі</a:t>
            </a:r>
            <a:r>
              <a:rPr lang="ru-RU" i="1" dirty="0" smtClean="0">
                <a:solidFill>
                  <a:schemeClr val="accent5">
                    <a:lumMod val="75000"/>
                  </a:schemeClr>
                </a:solidFill>
              </a:rPr>
              <a:t> </a:t>
            </a:r>
            <a:r>
              <a:rPr lang="ru-RU" i="1" dirty="0" err="1" smtClean="0">
                <a:solidFill>
                  <a:schemeClr val="accent5">
                    <a:lumMod val="75000"/>
                  </a:schemeClr>
                </a:solidFill>
              </a:rPr>
              <a:t>інформації</a:t>
            </a:r>
            <a:r>
              <a:rPr lang="ru-RU" i="1" dirty="0" smtClean="0">
                <a:solidFill>
                  <a:schemeClr val="accent5">
                    <a:lumMod val="75000"/>
                  </a:schemeClr>
                </a:solidFill>
              </a:rPr>
              <a:t>. </a:t>
            </a:r>
            <a:r>
              <a:rPr lang="ru-RU" i="1" dirty="0" err="1" smtClean="0">
                <a:solidFill>
                  <a:schemeClr val="accent5">
                    <a:lumMod val="75000"/>
                  </a:schemeClr>
                </a:solidFill>
              </a:rPr>
              <a:t>Рівнів</a:t>
            </a:r>
            <a:r>
              <a:rPr lang="ru-RU" i="1" dirty="0" smtClean="0">
                <a:solidFill>
                  <a:schemeClr val="accent5">
                    <a:lumMod val="75000"/>
                  </a:schemeClr>
                </a:solidFill>
              </a:rPr>
              <a:t> </a:t>
            </a:r>
            <a:r>
              <a:rPr lang="ru-RU" i="1" dirty="0" err="1" smtClean="0">
                <a:solidFill>
                  <a:schemeClr val="accent5">
                    <a:lumMod val="75000"/>
                  </a:schemeClr>
                </a:solidFill>
              </a:rPr>
              <a:t>складності</a:t>
            </a:r>
            <a:r>
              <a:rPr lang="ru-RU" i="1" dirty="0" smtClean="0">
                <a:solidFill>
                  <a:schemeClr val="accent5">
                    <a:lumMod val="75000"/>
                  </a:schemeClr>
                </a:solidFill>
              </a:rPr>
              <a:t> </a:t>
            </a:r>
            <a:r>
              <a:rPr lang="ru-RU" i="1" dirty="0" err="1" smtClean="0">
                <a:solidFill>
                  <a:schemeClr val="accent5">
                    <a:lumMod val="75000"/>
                  </a:schemeClr>
                </a:solidFill>
              </a:rPr>
              <a:t>декілька</a:t>
            </a:r>
            <a:r>
              <a:rPr lang="ru-RU" i="1" dirty="0" smtClean="0">
                <a:solidFill>
                  <a:schemeClr val="accent5">
                    <a:lumMod val="75000"/>
                  </a:schemeClr>
                </a:solidFill>
              </a:rPr>
              <a:t>: </a:t>
            </a:r>
            <a:r>
              <a:rPr lang="ru-RU" i="1" dirty="0" err="1" smtClean="0">
                <a:solidFill>
                  <a:schemeClr val="accent5">
                    <a:lumMod val="75000"/>
                  </a:schemeClr>
                </a:solidFill>
              </a:rPr>
              <a:t>від</a:t>
            </a:r>
            <a:r>
              <a:rPr lang="ru-RU" i="1" dirty="0" smtClean="0">
                <a:solidFill>
                  <a:schemeClr val="accent5">
                    <a:lumMod val="75000"/>
                  </a:schemeClr>
                </a:solidFill>
              </a:rPr>
              <a:t> </a:t>
            </a:r>
            <a:r>
              <a:rPr lang="ru-RU" i="1" dirty="0" err="1" smtClean="0">
                <a:solidFill>
                  <a:schemeClr val="accent5">
                    <a:lumMod val="75000"/>
                  </a:schemeClr>
                </a:solidFill>
              </a:rPr>
              <a:t>доступних</a:t>
            </a:r>
            <a:r>
              <a:rPr lang="ru-RU" i="1" dirty="0" smtClean="0">
                <a:solidFill>
                  <a:schemeClr val="accent5">
                    <a:lumMod val="75000"/>
                  </a:schemeClr>
                </a:solidFill>
              </a:rPr>
              <a:t> для 2-3-річного </a:t>
            </a:r>
            <a:r>
              <a:rPr lang="ru-RU" i="1" dirty="0" err="1" smtClean="0">
                <a:solidFill>
                  <a:schemeClr val="accent5">
                    <a:lumMod val="75000"/>
                  </a:schemeClr>
                </a:solidFill>
              </a:rPr>
              <a:t>малюка</a:t>
            </a:r>
            <a:r>
              <a:rPr lang="ru-RU" i="1" dirty="0" smtClean="0">
                <a:solidFill>
                  <a:schemeClr val="accent5">
                    <a:lumMod val="75000"/>
                  </a:schemeClr>
                </a:solidFill>
              </a:rPr>
              <a:t> до </a:t>
            </a:r>
            <a:r>
              <a:rPr lang="ru-RU" i="1" dirty="0" err="1" smtClean="0">
                <a:solidFill>
                  <a:schemeClr val="accent5">
                    <a:lumMod val="75000"/>
                  </a:schemeClr>
                </a:solidFill>
              </a:rPr>
              <a:t>непосильних</a:t>
            </a:r>
            <a:r>
              <a:rPr lang="ru-RU" i="1" dirty="0" smtClean="0">
                <a:solidFill>
                  <a:schemeClr val="accent5">
                    <a:lumMod val="75000"/>
                  </a:schemeClr>
                </a:solidFill>
              </a:rPr>
              <a:t> для </a:t>
            </a:r>
            <a:r>
              <a:rPr lang="ru-RU" i="1" dirty="0" err="1" smtClean="0">
                <a:solidFill>
                  <a:schemeClr val="accent5">
                    <a:lumMod val="75000"/>
                  </a:schemeClr>
                </a:solidFill>
              </a:rPr>
              <a:t>середнього</a:t>
            </a:r>
            <a:r>
              <a:rPr lang="ru-RU" i="1" dirty="0" smtClean="0">
                <a:solidFill>
                  <a:schemeClr val="accent5">
                    <a:lumMod val="75000"/>
                  </a:schemeClr>
                </a:solidFill>
              </a:rPr>
              <a:t> </a:t>
            </a:r>
            <a:r>
              <a:rPr lang="ru-RU" i="1" dirty="0" err="1" smtClean="0">
                <a:solidFill>
                  <a:schemeClr val="accent5">
                    <a:lumMod val="75000"/>
                  </a:schemeClr>
                </a:solidFill>
              </a:rPr>
              <a:t>дорослого</a:t>
            </a:r>
            <a:r>
              <a:rPr lang="ru-RU" i="1" dirty="0" smtClean="0">
                <a:solidFill>
                  <a:schemeClr val="accent5">
                    <a:lumMod val="75000"/>
                  </a:schemeClr>
                </a:solidFill>
              </a:rPr>
              <a:t>. Тому </a:t>
            </a:r>
            <a:r>
              <a:rPr lang="ru-RU" i="1" dirty="0" err="1" smtClean="0">
                <a:solidFill>
                  <a:schemeClr val="accent5">
                    <a:lumMod val="75000"/>
                  </a:schemeClr>
                </a:solidFill>
              </a:rPr>
              <a:t>ігри</a:t>
            </a:r>
            <a:r>
              <a:rPr lang="ru-RU" i="1" dirty="0" smtClean="0">
                <a:solidFill>
                  <a:schemeClr val="accent5">
                    <a:lumMod val="75000"/>
                  </a:schemeClr>
                </a:solidFill>
              </a:rPr>
              <a:t> </a:t>
            </a:r>
            <a:r>
              <a:rPr lang="ru-RU" i="1" dirty="0" err="1" smtClean="0">
                <a:solidFill>
                  <a:schemeClr val="accent5">
                    <a:lumMod val="75000"/>
                  </a:schemeClr>
                </a:solidFill>
              </a:rPr>
              <a:t>можуть</a:t>
            </a:r>
            <a:r>
              <a:rPr lang="ru-RU" i="1" dirty="0" smtClean="0">
                <a:solidFill>
                  <a:schemeClr val="accent5">
                    <a:lumMod val="75000"/>
                  </a:schemeClr>
                </a:solidFill>
              </a:rPr>
              <a:t> бути </a:t>
            </a:r>
            <a:r>
              <a:rPr lang="ru-RU" i="1" dirty="0" err="1" smtClean="0">
                <a:solidFill>
                  <a:schemeClr val="accent5">
                    <a:lumMod val="75000"/>
                  </a:schemeClr>
                </a:solidFill>
              </a:rPr>
              <a:t>цікавими</a:t>
            </a:r>
            <a:r>
              <a:rPr lang="ru-RU" i="1" dirty="0" smtClean="0">
                <a:solidFill>
                  <a:schemeClr val="accent5">
                    <a:lumMod val="75000"/>
                  </a:schemeClr>
                </a:solidFill>
              </a:rPr>
              <a:t> </a:t>
            </a:r>
            <a:r>
              <a:rPr lang="ru-RU" i="1" dirty="0" err="1" smtClean="0">
                <a:solidFill>
                  <a:schemeClr val="accent5">
                    <a:lumMod val="75000"/>
                  </a:schemeClr>
                </a:solidFill>
              </a:rPr>
              <a:t>протягом</a:t>
            </a:r>
            <a:r>
              <a:rPr lang="ru-RU" i="1" dirty="0" smtClean="0">
                <a:solidFill>
                  <a:schemeClr val="accent5">
                    <a:lumMod val="75000"/>
                  </a:schemeClr>
                </a:solidFill>
              </a:rPr>
              <a:t> </a:t>
            </a:r>
            <a:r>
              <a:rPr lang="ru-RU" i="1" dirty="0" err="1" smtClean="0">
                <a:solidFill>
                  <a:schemeClr val="accent5">
                    <a:lumMod val="75000"/>
                  </a:schemeClr>
                </a:solidFill>
              </a:rPr>
              <a:t>багатьох</a:t>
            </a:r>
            <a:r>
              <a:rPr lang="ru-RU" i="1" dirty="0" smtClean="0">
                <a:solidFill>
                  <a:schemeClr val="accent5">
                    <a:lumMod val="75000"/>
                  </a:schemeClr>
                </a:solidFill>
              </a:rPr>
              <a:t> </a:t>
            </a:r>
            <a:r>
              <a:rPr lang="ru-RU" i="1" dirty="0" err="1" smtClean="0">
                <a:solidFill>
                  <a:schemeClr val="accent5">
                    <a:lumMod val="75000"/>
                  </a:schemeClr>
                </a:solidFill>
              </a:rPr>
              <a:t>років</a:t>
            </a:r>
            <a:r>
              <a:rPr lang="ru-RU" i="1" dirty="0" smtClean="0">
                <a:solidFill>
                  <a:schemeClr val="accent5">
                    <a:lumMod val="75000"/>
                  </a:schemeClr>
                </a:solidFill>
              </a:rPr>
              <a:t>. </a:t>
            </a:r>
            <a:r>
              <a:rPr lang="ru-RU" i="1" dirty="0" err="1" smtClean="0">
                <a:solidFill>
                  <a:schemeClr val="accent5">
                    <a:lumMod val="75000"/>
                  </a:schemeClr>
                </a:solidFill>
              </a:rPr>
              <a:t>Поступове</a:t>
            </a:r>
            <a:r>
              <a:rPr lang="ru-RU" i="1" dirty="0" smtClean="0">
                <a:solidFill>
                  <a:schemeClr val="accent5">
                    <a:lumMod val="75000"/>
                  </a:schemeClr>
                </a:solidFill>
              </a:rPr>
              <a:t> </a:t>
            </a:r>
            <a:r>
              <a:rPr lang="ru-RU" i="1" dirty="0" err="1" smtClean="0">
                <a:solidFill>
                  <a:schemeClr val="accent5">
                    <a:lumMod val="75000"/>
                  </a:schemeClr>
                </a:solidFill>
              </a:rPr>
              <a:t>зростання</a:t>
            </a:r>
            <a:r>
              <a:rPr lang="ru-RU" i="1" dirty="0" smtClean="0">
                <a:solidFill>
                  <a:schemeClr val="accent5">
                    <a:lumMod val="75000"/>
                  </a:schemeClr>
                </a:solidFill>
              </a:rPr>
              <a:t> </a:t>
            </a:r>
            <a:r>
              <a:rPr lang="ru-RU" i="1" dirty="0" err="1" smtClean="0">
                <a:solidFill>
                  <a:schemeClr val="accent5">
                    <a:lumMod val="75000"/>
                  </a:schemeClr>
                </a:solidFill>
              </a:rPr>
              <a:t>складності</a:t>
            </a:r>
            <a:r>
              <a:rPr lang="ru-RU" i="1" dirty="0" smtClean="0">
                <a:solidFill>
                  <a:schemeClr val="accent5">
                    <a:lumMod val="75000"/>
                  </a:schemeClr>
                </a:solidFill>
              </a:rPr>
              <a:t> </a:t>
            </a:r>
            <a:r>
              <a:rPr lang="ru-RU" i="1" dirty="0" err="1" smtClean="0">
                <a:solidFill>
                  <a:schemeClr val="accent5">
                    <a:lumMod val="75000"/>
                  </a:schemeClr>
                </a:solidFill>
              </a:rPr>
              <a:t>завдань</a:t>
            </a:r>
            <a:r>
              <a:rPr lang="ru-RU" i="1" dirty="0" smtClean="0">
                <a:solidFill>
                  <a:schemeClr val="accent5">
                    <a:lumMod val="75000"/>
                  </a:schemeClr>
                </a:solidFill>
              </a:rPr>
              <a:t> </a:t>
            </a:r>
            <a:r>
              <a:rPr lang="ru-RU" i="1" dirty="0" err="1" smtClean="0">
                <a:solidFill>
                  <a:schemeClr val="accent5">
                    <a:lumMod val="75000"/>
                  </a:schemeClr>
                </a:solidFill>
              </a:rPr>
              <a:t>дозволяє</a:t>
            </a:r>
            <a:r>
              <a:rPr lang="ru-RU" i="1" dirty="0" smtClean="0">
                <a:solidFill>
                  <a:schemeClr val="accent5">
                    <a:lumMod val="75000"/>
                  </a:schemeClr>
                </a:solidFill>
              </a:rPr>
              <a:t> </a:t>
            </a:r>
            <a:r>
              <a:rPr lang="ru-RU" i="1" dirty="0" err="1" smtClean="0">
                <a:solidFill>
                  <a:schemeClr val="accent5">
                    <a:lumMod val="75000"/>
                  </a:schemeClr>
                </a:solidFill>
              </a:rPr>
              <a:t>дитині</a:t>
            </a:r>
            <a:r>
              <a:rPr lang="ru-RU" i="1" dirty="0" smtClean="0">
                <a:solidFill>
                  <a:schemeClr val="accent5">
                    <a:lumMod val="75000"/>
                  </a:schemeClr>
                </a:solidFill>
              </a:rPr>
              <a:t> </a:t>
            </a:r>
            <a:r>
              <a:rPr lang="ru-RU" i="1" dirty="0" err="1" smtClean="0">
                <a:solidFill>
                  <a:schemeClr val="accent5">
                    <a:lumMod val="75000"/>
                  </a:schemeClr>
                </a:solidFill>
              </a:rPr>
              <a:t>вдосконалюватися</a:t>
            </a:r>
            <a:r>
              <a:rPr lang="ru-RU" i="1" dirty="0" smtClean="0">
                <a:solidFill>
                  <a:schemeClr val="accent5">
                    <a:lumMod val="75000"/>
                  </a:schemeClr>
                </a:solidFill>
              </a:rPr>
              <a:t> </a:t>
            </a:r>
            <a:r>
              <a:rPr lang="ru-RU" i="1" dirty="0" err="1" smtClean="0">
                <a:solidFill>
                  <a:schemeClr val="accent5">
                    <a:lumMod val="75000"/>
                  </a:schemeClr>
                </a:solidFill>
              </a:rPr>
              <a:t>самостійно</a:t>
            </a:r>
            <a:endParaRPr lang="ru-RU" dirty="0">
              <a:solidFill>
                <a:schemeClr val="accent5">
                  <a:lumMod val="75000"/>
                </a:schemeClr>
              </a:solidFill>
            </a:endParaRPr>
          </a:p>
        </p:txBody>
      </p:sp>
      <p:pic>
        <p:nvPicPr>
          <p:cNvPr id="21506" name="Picture 2" descr="http://www.r-start.ru/images/cms/thumbs/f2a50c2327bd7c28d66523830b6239453771f92f/drobi_1_uroven_igry_nikitinyh_5_result_500_auto_jpg.jpg"/>
          <p:cNvPicPr>
            <a:picLocks noChangeAspect="1" noChangeArrowheads="1"/>
          </p:cNvPicPr>
          <p:nvPr/>
        </p:nvPicPr>
        <p:blipFill>
          <a:blip r:embed="rId2" cstate="print"/>
          <a:srcRect/>
          <a:stretch>
            <a:fillRect/>
          </a:stretch>
        </p:blipFill>
        <p:spPr bwMode="auto">
          <a:xfrm>
            <a:off x="228600" y="304800"/>
            <a:ext cx="3810000" cy="2438400"/>
          </a:xfrm>
          <a:prstGeom prst="rect">
            <a:avLst/>
          </a:prstGeom>
          <a:noFill/>
        </p:spPr>
      </p:pic>
      <p:pic>
        <p:nvPicPr>
          <p:cNvPr id="21510" name="Picture 6" descr="http://www.intelkot.ru/upload/11495.jpg"/>
          <p:cNvPicPr>
            <a:picLocks noChangeAspect="1" noChangeArrowheads="1"/>
          </p:cNvPicPr>
          <p:nvPr/>
        </p:nvPicPr>
        <p:blipFill>
          <a:blip r:embed="rId3" cstate="print"/>
          <a:srcRect/>
          <a:stretch>
            <a:fillRect/>
          </a:stretch>
        </p:blipFill>
        <p:spPr bwMode="auto">
          <a:xfrm>
            <a:off x="4191000" y="228600"/>
            <a:ext cx="4762500" cy="23812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04800"/>
            <a:ext cx="6400800" cy="2862322"/>
          </a:xfrm>
          <a:prstGeom prst="rect">
            <a:avLst/>
          </a:prstGeom>
        </p:spPr>
        <p:txBody>
          <a:bodyPr wrap="square">
            <a:spAutoFit/>
          </a:bodyPr>
          <a:lstStyle/>
          <a:p>
            <a:r>
              <a:rPr lang="ru-RU" b="1" i="1" dirty="0" err="1" smtClean="0">
                <a:solidFill>
                  <a:srgbClr val="C00000"/>
                </a:solidFill>
              </a:rPr>
              <a:t>Використовуючи</a:t>
            </a:r>
            <a:r>
              <a:rPr lang="ru-RU" b="1" i="1" dirty="0" smtClean="0">
                <a:solidFill>
                  <a:srgbClr val="C00000"/>
                </a:solidFill>
              </a:rPr>
              <a:t> в </a:t>
            </a:r>
            <a:r>
              <a:rPr lang="ru-RU" b="1" i="1" dirty="0" err="1" smtClean="0">
                <a:solidFill>
                  <a:srgbClr val="C00000"/>
                </a:solidFill>
              </a:rPr>
              <a:t>заняттях</a:t>
            </a:r>
            <a:r>
              <a:rPr lang="ru-RU" b="1" i="1" dirty="0" smtClean="0">
                <a:solidFill>
                  <a:srgbClr val="C00000"/>
                </a:solidFill>
              </a:rPr>
              <a:t> </a:t>
            </a:r>
            <a:r>
              <a:rPr lang="ru-RU" b="1" i="1" dirty="0" err="1" smtClean="0">
                <a:solidFill>
                  <a:srgbClr val="C00000"/>
                </a:solidFill>
              </a:rPr>
              <a:t>з</a:t>
            </a:r>
            <a:r>
              <a:rPr lang="ru-RU" b="1" i="1" dirty="0" smtClean="0">
                <a:solidFill>
                  <a:srgbClr val="C00000"/>
                </a:solidFill>
              </a:rPr>
              <a:t> </a:t>
            </a:r>
            <a:r>
              <a:rPr lang="ru-RU" b="1" i="1" dirty="0" err="1" smtClean="0">
                <a:solidFill>
                  <a:srgbClr val="C00000"/>
                </a:solidFill>
              </a:rPr>
              <a:t>дитиною</a:t>
            </a:r>
            <a:r>
              <a:rPr lang="ru-RU" b="1" i="1" dirty="0" smtClean="0">
                <a:solidFill>
                  <a:srgbClr val="C00000"/>
                </a:solidFill>
              </a:rPr>
              <a:t> </a:t>
            </a:r>
            <a:r>
              <a:rPr lang="ru-RU" b="1" i="1" dirty="0" err="1" smtClean="0">
                <a:solidFill>
                  <a:srgbClr val="C00000"/>
                </a:solidFill>
              </a:rPr>
              <a:t>Нікітінські</a:t>
            </a:r>
            <a:r>
              <a:rPr lang="ru-RU" b="1" i="1" dirty="0" smtClean="0">
                <a:solidFill>
                  <a:srgbClr val="C00000"/>
                </a:solidFill>
              </a:rPr>
              <a:t> </a:t>
            </a:r>
            <a:r>
              <a:rPr lang="ru-RU" b="1" i="1" dirty="0" err="1" smtClean="0">
                <a:solidFill>
                  <a:srgbClr val="C00000"/>
                </a:solidFill>
              </a:rPr>
              <a:t>розвиваючі</a:t>
            </a:r>
            <a:r>
              <a:rPr lang="ru-RU" b="1" i="1" dirty="0" smtClean="0">
                <a:solidFill>
                  <a:srgbClr val="C00000"/>
                </a:solidFill>
              </a:rPr>
              <a:t> </a:t>
            </a:r>
            <a:r>
              <a:rPr lang="ru-RU" b="1" i="1" dirty="0" err="1" smtClean="0">
                <a:solidFill>
                  <a:srgbClr val="C00000"/>
                </a:solidFill>
              </a:rPr>
              <a:t>ігри</a:t>
            </a:r>
            <a:r>
              <a:rPr lang="ru-RU" b="1" i="1" dirty="0" smtClean="0">
                <a:solidFill>
                  <a:srgbClr val="C00000"/>
                </a:solidFill>
              </a:rPr>
              <a:t>, </a:t>
            </a:r>
            <a:r>
              <a:rPr lang="ru-RU" b="1" i="1" dirty="0" err="1" smtClean="0">
                <a:solidFill>
                  <a:srgbClr val="C00000"/>
                </a:solidFill>
              </a:rPr>
              <a:t>слід</a:t>
            </a:r>
            <a:r>
              <a:rPr lang="ru-RU" b="1" i="1" dirty="0" smtClean="0">
                <a:solidFill>
                  <a:srgbClr val="C00000"/>
                </a:solidFill>
              </a:rPr>
              <a:t> </a:t>
            </a:r>
            <a:r>
              <a:rPr lang="ru-RU" b="1" i="1" dirty="0" err="1" smtClean="0">
                <a:solidFill>
                  <a:srgbClr val="C00000"/>
                </a:solidFill>
              </a:rPr>
              <a:t>дотримуватися</a:t>
            </a:r>
            <a:r>
              <a:rPr lang="ru-RU" b="1" i="1" dirty="0" smtClean="0">
                <a:solidFill>
                  <a:srgbClr val="C00000"/>
                </a:solidFill>
              </a:rPr>
              <a:t> </a:t>
            </a:r>
            <a:r>
              <a:rPr lang="ru-RU" b="1" i="1" dirty="0" err="1" smtClean="0">
                <a:solidFill>
                  <a:srgbClr val="C00000"/>
                </a:solidFill>
              </a:rPr>
              <a:t>певних</a:t>
            </a:r>
            <a:r>
              <a:rPr lang="ru-RU" b="1" i="1" dirty="0" smtClean="0">
                <a:solidFill>
                  <a:srgbClr val="C00000"/>
                </a:solidFill>
              </a:rPr>
              <a:t> </a:t>
            </a:r>
            <a:r>
              <a:rPr lang="ru-RU" b="1" i="1" dirty="0" err="1" smtClean="0">
                <a:solidFill>
                  <a:srgbClr val="C00000"/>
                </a:solidFill>
              </a:rPr>
              <a:t>принципів</a:t>
            </a:r>
            <a:r>
              <a:rPr lang="ru-RU" i="1" dirty="0" smtClean="0">
                <a:solidFill>
                  <a:srgbClr val="C00000"/>
                </a:solidFill>
              </a:rPr>
              <a:t>:</a:t>
            </a:r>
          </a:p>
          <a:p>
            <a:r>
              <a:rPr lang="ru-RU" dirty="0" smtClean="0">
                <a:solidFill>
                  <a:schemeClr val="accent5">
                    <a:lumMod val="75000"/>
                  </a:schemeClr>
                </a:solidFill>
              </a:rPr>
              <a:t/>
            </a:r>
            <a:br>
              <a:rPr lang="ru-RU" dirty="0" smtClean="0">
                <a:solidFill>
                  <a:schemeClr val="accent5">
                    <a:lumMod val="75000"/>
                  </a:schemeClr>
                </a:solidFill>
              </a:rPr>
            </a:br>
            <a:r>
              <a:rPr lang="ru-RU" i="1" dirty="0" smtClean="0">
                <a:solidFill>
                  <a:schemeClr val="accent5">
                    <a:lumMod val="75000"/>
                  </a:schemeClr>
                </a:solidFill>
              </a:rPr>
              <a:t>1. Не  </a:t>
            </a:r>
            <a:r>
              <a:rPr lang="ru-RU" i="1" dirty="0" err="1" smtClean="0">
                <a:solidFill>
                  <a:schemeClr val="accent5">
                    <a:lumMod val="75000"/>
                  </a:schemeClr>
                </a:solidFill>
              </a:rPr>
              <a:t>пояснюйте</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a:t>
            </a:r>
            <a:r>
              <a:rPr lang="ru-RU" i="1" dirty="0" err="1" smtClean="0">
                <a:solidFill>
                  <a:schemeClr val="accent5">
                    <a:lumMod val="75000"/>
                  </a:schemeClr>
                </a:solidFill>
              </a:rPr>
              <a:t>не</a:t>
            </a:r>
            <a:r>
              <a:rPr lang="ru-RU" i="1" dirty="0" smtClean="0">
                <a:solidFill>
                  <a:schemeClr val="accent5">
                    <a:lumMod val="75000"/>
                  </a:schemeClr>
                </a:solidFill>
              </a:rPr>
              <a:t> </a:t>
            </a:r>
            <a:r>
              <a:rPr lang="ru-RU" i="1" dirty="0" err="1" smtClean="0">
                <a:solidFill>
                  <a:schemeClr val="accent5">
                    <a:lumMod val="75000"/>
                  </a:schemeClr>
                </a:solidFill>
              </a:rPr>
              <a:t>підказуйте</a:t>
            </a:r>
            <a:r>
              <a:rPr lang="ru-RU" i="1" dirty="0" smtClean="0">
                <a:solidFill>
                  <a:schemeClr val="accent5">
                    <a:lumMod val="75000"/>
                  </a:schemeClr>
                </a:solidFill>
              </a:rPr>
              <a:t> </a:t>
            </a:r>
            <a:r>
              <a:rPr lang="ru-RU" i="1" dirty="0" err="1" smtClean="0">
                <a:solidFill>
                  <a:schemeClr val="accent5">
                    <a:lumMod val="75000"/>
                  </a:schemeClr>
                </a:solidFill>
              </a:rPr>
              <a:t>дитині</a:t>
            </a:r>
            <a:r>
              <a:rPr lang="ru-RU" i="1" dirty="0" smtClean="0">
                <a:solidFill>
                  <a:schemeClr val="accent5">
                    <a:lumMod val="75000"/>
                  </a:schemeClr>
                </a:solidFill>
              </a:rPr>
              <a:t> </a:t>
            </a:r>
            <a:r>
              <a:rPr lang="ru-RU" i="1" dirty="0" err="1" smtClean="0">
                <a:solidFill>
                  <a:schemeClr val="accent5">
                    <a:lumMod val="75000"/>
                  </a:schemeClr>
                </a:solidFill>
              </a:rPr>
              <a:t>спосіб</a:t>
            </a:r>
            <a:r>
              <a:rPr lang="ru-RU" i="1" dirty="0" smtClean="0">
                <a:solidFill>
                  <a:schemeClr val="accent5">
                    <a:lumMod val="75000"/>
                  </a:schemeClr>
                </a:solidFill>
              </a:rPr>
              <a:t> </a:t>
            </a:r>
            <a:r>
              <a:rPr lang="ru-RU" i="1" dirty="0" err="1" smtClean="0">
                <a:solidFill>
                  <a:schemeClr val="accent5">
                    <a:lumMod val="75000"/>
                  </a:schemeClr>
                </a:solidFill>
              </a:rPr>
              <a:t>і</a:t>
            </a:r>
            <a:r>
              <a:rPr lang="ru-RU" i="1" dirty="0" smtClean="0">
                <a:solidFill>
                  <a:schemeClr val="accent5">
                    <a:lumMod val="75000"/>
                  </a:schemeClr>
                </a:solidFill>
              </a:rPr>
              <a:t> порядок </a:t>
            </a:r>
            <a:r>
              <a:rPr lang="ru-RU" i="1" dirty="0" err="1" smtClean="0">
                <a:solidFill>
                  <a:schemeClr val="accent5">
                    <a:lumMod val="75000"/>
                  </a:schemeClr>
                </a:solidFill>
              </a:rPr>
              <a:t>вирішення</a:t>
            </a:r>
            <a:r>
              <a:rPr lang="ru-RU" i="1" dirty="0" smtClean="0">
                <a:solidFill>
                  <a:schemeClr val="accent5">
                    <a:lumMod val="75000"/>
                  </a:schemeClr>
                </a:solidFill>
              </a:rPr>
              <a:t> </a:t>
            </a:r>
            <a:r>
              <a:rPr lang="ru-RU" i="1" dirty="0" err="1" smtClean="0">
                <a:solidFill>
                  <a:schemeClr val="accent5">
                    <a:lumMod val="75000"/>
                  </a:schemeClr>
                </a:solidFill>
              </a:rPr>
              <a:t>завдань</a:t>
            </a:r>
            <a:r>
              <a:rPr lang="ru-RU" i="1" dirty="0" smtClean="0">
                <a:solidFill>
                  <a:schemeClr val="accent5">
                    <a:lumMod val="75000"/>
                  </a:schemeClr>
                </a:solidFill>
              </a:rPr>
              <a:t>. Нехай </a:t>
            </a:r>
            <a:r>
              <a:rPr lang="ru-RU" i="1" dirty="0" err="1" smtClean="0">
                <a:solidFill>
                  <a:schemeClr val="accent5">
                    <a:lumMod val="75000"/>
                  </a:schemeClr>
                </a:solidFill>
              </a:rPr>
              <a:t>малюк</a:t>
            </a:r>
            <a:r>
              <a:rPr lang="ru-RU" i="1" dirty="0" smtClean="0">
                <a:solidFill>
                  <a:schemeClr val="accent5">
                    <a:lumMod val="75000"/>
                  </a:schemeClr>
                </a:solidFill>
              </a:rPr>
              <a:t> </a:t>
            </a:r>
            <a:r>
              <a:rPr lang="ru-RU" i="1" dirty="0" err="1" smtClean="0">
                <a:solidFill>
                  <a:schemeClr val="accent5">
                    <a:lumMod val="75000"/>
                  </a:schemeClr>
                </a:solidFill>
              </a:rPr>
              <a:t>вчиться</a:t>
            </a:r>
            <a:r>
              <a:rPr lang="ru-RU" i="1" dirty="0" smtClean="0">
                <a:solidFill>
                  <a:schemeClr val="accent5">
                    <a:lumMod val="75000"/>
                  </a:schemeClr>
                </a:solidFill>
              </a:rPr>
              <a:t> </a:t>
            </a:r>
            <a:r>
              <a:rPr lang="ru-RU" i="1" dirty="0" err="1" smtClean="0">
                <a:solidFill>
                  <a:schemeClr val="accent5">
                    <a:lumMod val="75000"/>
                  </a:schemeClr>
                </a:solidFill>
              </a:rPr>
              <a:t>робити</a:t>
            </a:r>
            <a:r>
              <a:rPr lang="ru-RU" i="1" dirty="0" smtClean="0">
                <a:solidFill>
                  <a:schemeClr val="accent5">
                    <a:lumMod val="75000"/>
                  </a:schemeClr>
                </a:solidFill>
              </a:rPr>
              <a:t> все </a:t>
            </a:r>
            <a:r>
              <a:rPr lang="ru-RU" i="1" dirty="0" err="1" smtClean="0">
                <a:solidFill>
                  <a:schemeClr val="accent5">
                    <a:lumMod val="75000"/>
                  </a:schemeClr>
                </a:solidFill>
              </a:rPr>
              <a:t>необхідне</a:t>
            </a:r>
            <a:r>
              <a:rPr lang="ru-RU" i="1" dirty="0" smtClean="0">
                <a:solidFill>
                  <a:schemeClr val="accent5">
                    <a:lumMod val="75000"/>
                  </a:schemeClr>
                </a:solidFill>
              </a:rPr>
              <a:t> </a:t>
            </a:r>
            <a:r>
              <a:rPr lang="ru-RU" i="1" dirty="0" err="1" smtClean="0">
                <a:solidFill>
                  <a:schemeClr val="accent5">
                    <a:lumMod val="75000"/>
                  </a:schemeClr>
                </a:solidFill>
              </a:rPr>
              <a:t>самостійно</a:t>
            </a:r>
            <a:r>
              <a:rPr lang="ru-RU" i="1" dirty="0" smtClean="0">
                <a:solidFill>
                  <a:schemeClr val="accent5">
                    <a:lumMod val="75000"/>
                  </a:schemeClr>
                </a:solidFill>
              </a:rPr>
              <a:t>.</a:t>
            </a:r>
          </a:p>
          <a:p>
            <a:r>
              <a:rPr lang="ru-RU" dirty="0" smtClean="0">
                <a:solidFill>
                  <a:schemeClr val="accent5">
                    <a:lumMod val="75000"/>
                  </a:schemeClr>
                </a:solidFill>
              </a:rPr>
              <a:t/>
            </a:r>
            <a:br>
              <a:rPr lang="ru-RU" dirty="0" smtClean="0">
                <a:solidFill>
                  <a:schemeClr val="accent5">
                    <a:lumMod val="75000"/>
                  </a:schemeClr>
                </a:solidFill>
              </a:rPr>
            </a:br>
            <a:r>
              <a:rPr lang="ru-RU" i="1" dirty="0" smtClean="0">
                <a:solidFill>
                  <a:schemeClr val="accent5">
                    <a:lumMod val="75000"/>
                  </a:schemeClr>
                </a:solidFill>
              </a:rPr>
              <a:t>2.Не </a:t>
            </a:r>
            <a:r>
              <a:rPr lang="ru-RU" i="1" dirty="0" err="1" smtClean="0">
                <a:solidFill>
                  <a:schemeClr val="accent5">
                    <a:lumMod val="75000"/>
                  </a:schemeClr>
                </a:solidFill>
              </a:rPr>
              <a:t>вимагайте</a:t>
            </a:r>
            <a:r>
              <a:rPr lang="ru-RU" i="1" dirty="0" smtClean="0">
                <a:solidFill>
                  <a:schemeClr val="accent5">
                    <a:lumMod val="75000"/>
                  </a:schemeClr>
                </a:solidFill>
              </a:rPr>
              <a:t> того, </a:t>
            </a:r>
            <a:r>
              <a:rPr lang="ru-RU" i="1" dirty="0" err="1" smtClean="0">
                <a:solidFill>
                  <a:schemeClr val="accent5">
                    <a:lumMod val="75000"/>
                  </a:schemeClr>
                </a:solidFill>
              </a:rPr>
              <a:t>щоб</a:t>
            </a:r>
            <a:r>
              <a:rPr lang="ru-RU" i="1" dirty="0" smtClean="0">
                <a:solidFill>
                  <a:schemeClr val="accent5">
                    <a:lumMod val="75000"/>
                  </a:schemeClr>
                </a:solidFill>
              </a:rPr>
              <a:t> </a:t>
            </a:r>
            <a:r>
              <a:rPr lang="ru-RU" i="1" dirty="0" err="1" smtClean="0">
                <a:solidFill>
                  <a:schemeClr val="accent5">
                    <a:lumMod val="75000"/>
                  </a:schemeClr>
                </a:solidFill>
              </a:rPr>
              <a:t>дитина</a:t>
            </a:r>
            <a:r>
              <a:rPr lang="ru-RU" i="1" dirty="0" smtClean="0">
                <a:solidFill>
                  <a:schemeClr val="accent5">
                    <a:lumMod val="75000"/>
                  </a:schemeClr>
                </a:solidFill>
              </a:rPr>
              <a:t> </a:t>
            </a:r>
            <a:r>
              <a:rPr lang="ru-RU" i="1" dirty="0" err="1" smtClean="0">
                <a:solidFill>
                  <a:schemeClr val="accent5">
                    <a:lumMod val="75000"/>
                  </a:schemeClr>
                </a:solidFill>
              </a:rPr>
              <a:t>вирішила</a:t>
            </a:r>
            <a:r>
              <a:rPr lang="ru-RU" i="1" dirty="0" smtClean="0">
                <a:solidFill>
                  <a:schemeClr val="accent5">
                    <a:lumMod val="75000"/>
                  </a:schemeClr>
                </a:solidFill>
              </a:rPr>
              <a:t> задачу </a:t>
            </a:r>
            <a:r>
              <a:rPr lang="ru-RU" i="1" dirty="0" err="1" smtClean="0">
                <a:solidFill>
                  <a:schemeClr val="accent5">
                    <a:lumMod val="75000"/>
                  </a:schemeClr>
                </a:solidFill>
              </a:rPr>
              <a:t>з</a:t>
            </a:r>
            <a:r>
              <a:rPr lang="ru-RU" i="1" dirty="0" smtClean="0">
                <a:solidFill>
                  <a:schemeClr val="accent5">
                    <a:lumMod val="75000"/>
                  </a:schemeClr>
                </a:solidFill>
              </a:rPr>
              <a:t> </a:t>
            </a:r>
            <a:r>
              <a:rPr lang="ru-RU" i="1" dirty="0" err="1" smtClean="0">
                <a:solidFill>
                  <a:schemeClr val="accent5">
                    <a:lumMod val="75000"/>
                  </a:schemeClr>
                </a:solidFill>
              </a:rPr>
              <a:t>першої</a:t>
            </a:r>
            <a:r>
              <a:rPr lang="ru-RU" i="1" dirty="0" smtClean="0">
                <a:solidFill>
                  <a:schemeClr val="accent5">
                    <a:lumMod val="75000"/>
                  </a:schemeClr>
                </a:solidFill>
              </a:rPr>
              <a:t> </a:t>
            </a:r>
            <a:r>
              <a:rPr lang="ru-RU" i="1" dirty="0" err="1" smtClean="0">
                <a:solidFill>
                  <a:schemeClr val="accent5">
                    <a:lumMod val="75000"/>
                  </a:schemeClr>
                </a:solidFill>
              </a:rPr>
              <a:t>спроби</a:t>
            </a:r>
            <a:r>
              <a:rPr lang="ru-RU" i="1" dirty="0" smtClean="0">
                <a:solidFill>
                  <a:schemeClr val="accent5">
                    <a:lumMod val="75000"/>
                  </a:schemeClr>
                </a:solidFill>
              </a:rPr>
              <a:t>. </a:t>
            </a:r>
            <a:r>
              <a:rPr lang="ru-RU" i="1" dirty="0" err="1" smtClean="0">
                <a:solidFill>
                  <a:schemeClr val="accent5">
                    <a:lumMod val="75000"/>
                  </a:schemeClr>
                </a:solidFill>
              </a:rPr>
              <a:t>Можливо</a:t>
            </a:r>
            <a:r>
              <a:rPr lang="ru-RU" i="1" dirty="0" smtClean="0">
                <a:solidFill>
                  <a:schemeClr val="accent5">
                    <a:lumMod val="75000"/>
                  </a:schemeClr>
                </a:solidFill>
              </a:rPr>
              <a:t>, вона </a:t>
            </a:r>
            <a:r>
              <a:rPr lang="ru-RU" i="1" dirty="0" err="1" smtClean="0">
                <a:solidFill>
                  <a:schemeClr val="accent5">
                    <a:lumMod val="75000"/>
                  </a:schemeClr>
                </a:solidFill>
              </a:rPr>
              <a:t>ще</a:t>
            </a:r>
            <a:r>
              <a:rPr lang="ru-RU" i="1" dirty="0" smtClean="0">
                <a:solidFill>
                  <a:schemeClr val="accent5">
                    <a:lumMod val="75000"/>
                  </a:schemeClr>
                </a:solidFill>
              </a:rPr>
              <a:t> не доросла, </a:t>
            </a:r>
            <a:r>
              <a:rPr lang="ru-RU" i="1" dirty="0" err="1" smtClean="0">
                <a:solidFill>
                  <a:schemeClr val="accent5">
                    <a:lumMod val="75000"/>
                  </a:schemeClr>
                </a:solidFill>
              </a:rPr>
              <a:t>і</a:t>
            </a:r>
            <a:r>
              <a:rPr lang="ru-RU" i="1" dirty="0" smtClean="0">
                <a:solidFill>
                  <a:schemeClr val="accent5">
                    <a:lumMod val="75000"/>
                  </a:schemeClr>
                </a:solidFill>
              </a:rPr>
              <a:t> треба </a:t>
            </a:r>
            <a:r>
              <a:rPr lang="ru-RU" i="1" dirty="0" err="1" smtClean="0">
                <a:solidFill>
                  <a:schemeClr val="accent5">
                    <a:lumMod val="75000"/>
                  </a:schemeClr>
                </a:solidFill>
              </a:rPr>
              <a:t>почекати</a:t>
            </a:r>
            <a:r>
              <a:rPr lang="ru-RU" i="1" dirty="0" smtClean="0">
                <a:solidFill>
                  <a:schemeClr val="accent5">
                    <a:lumMod val="75000"/>
                  </a:schemeClr>
                </a:solidFill>
              </a:rPr>
              <a:t> день, </a:t>
            </a:r>
            <a:r>
              <a:rPr lang="ru-RU" i="1" dirty="0" err="1" smtClean="0">
                <a:solidFill>
                  <a:schemeClr val="accent5">
                    <a:lumMod val="75000"/>
                  </a:schemeClr>
                </a:solidFill>
              </a:rPr>
              <a:t>тиждень</a:t>
            </a:r>
            <a:r>
              <a:rPr lang="ru-RU" i="1" dirty="0" smtClean="0">
                <a:solidFill>
                  <a:schemeClr val="accent5">
                    <a:lumMod val="75000"/>
                  </a:schemeClr>
                </a:solidFill>
              </a:rPr>
              <a:t>, </a:t>
            </a:r>
            <a:r>
              <a:rPr lang="ru-RU" i="1" dirty="0" err="1" smtClean="0">
                <a:solidFill>
                  <a:schemeClr val="accent5">
                    <a:lumMod val="75000"/>
                  </a:schemeClr>
                </a:solidFill>
              </a:rPr>
              <a:t>місяць</a:t>
            </a:r>
            <a:r>
              <a:rPr lang="ru-RU" i="1" dirty="0" smtClean="0">
                <a:solidFill>
                  <a:schemeClr val="accent5">
                    <a:lumMod val="75000"/>
                  </a:schemeClr>
                </a:solidFill>
              </a:rPr>
              <a:t> </a:t>
            </a:r>
            <a:r>
              <a:rPr lang="ru-RU" i="1" dirty="0" err="1" smtClean="0">
                <a:solidFill>
                  <a:schemeClr val="accent5">
                    <a:lumMod val="75000"/>
                  </a:schemeClr>
                </a:solidFill>
              </a:rPr>
              <a:t>або</a:t>
            </a:r>
            <a:r>
              <a:rPr lang="ru-RU" i="1" dirty="0" smtClean="0">
                <a:solidFill>
                  <a:schemeClr val="accent5">
                    <a:lumMod val="75000"/>
                  </a:schemeClr>
                </a:solidFill>
              </a:rPr>
              <a:t> </a:t>
            </a:r>
            <a:r>
              <a:rPr lang="ru-RU" i="1" dirty="0" err="1" smtClean="0">
                <a:solidFill>
                  <a:schemeClr val="accent5">
                    <a:lumMod val="75000"/>
                  </a:schemeClr>
                </a:solidFill>
              </a:rPr>
              <a:t>навіть</a:t>
            </a:r>
            <a:r>
              <a:rPr lang="ru-RU" i="1" dirty="0" smtClean="0">
                <a:solidFill>
                  <a:schemeClr val="accent5">
                    <a:lumMod val="75000"/>
                  </a:schemeClr>
                </a:solidFill>
              </a:rPr>
              <a:t> </a:t>
            </a:r>
            <a:r>
              <a:rPr lang="ru-RU" i="1" dirty="0" err="1" smtClean="0">
                <a:solidFill>
                  <a:schemeClr val="accent5">
                    <a:lumMod val="75000"/>
                  </a:schemeClr>
                </a:solidFill>
              </a:rPr>
              <a:t>більше</a:t>
            </a:r>
            <a:r>
              <a:rPr lang="ru-RU" i="1" dirty="0" smtClean="0">
                <a:solidFill>
                  <a:schemeClr val="accent5">
                    <a:lumMod val="75000"/>
                  </a:schemeClr>
                </a:solidFill>
              </a:rPr>
              <a:t>.</a:t>
            </a:r>
            <a:endParaRPr lang="ru-RU" dirty="0">
              <a:solidFill>
                <a:schemeClr val="accent5">
                  <a:lumMod val="75000"/>
                </a:schemeClr>
              </a:solidFill>
            </a:endParaRPr>
          </a:p>
        </p:txBody>
      </p:sp>
      <p:pic>
        <p:nvPicPr>
          <p:cNvPr id="22530" name="Picture 2" descr="http://igraem-s-mamoi.ru/wp-content/uploads/2011/09/%D0%98%D0%B7%D0%BE%D0%B1%D1%80%D0%B0%D0%B6%D0%B5%D0%BD%D0%B8%D0%B5-1291.jpg"/>
          <p:cNvPicPr>
            <a:picLocks noChangeAspect="1" noChangeArrowheads="1"/>
          </p:cNvPicPr>
          <p:nvPr/>
        </p:nvPicPr>
        <p:blipFill>
          <a:blip r:embed="rId2" cstate="print"/>
          <a:srcRect/>
          <a:stretch>
            <a:fillRect/>
          </a:stretch>
        </p:blipFill>
        <p:spPr bwMode="auto">
          <a:xfrm>
            <a:off x="3276600" y="3048000"/>
            <a:ext cx="5867400" cy="37814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310</TotalTime>
  <Words>711</Words>
  <Application>Microsoft Office PowerPoint</Application>
  <PresentationFormat>Экран (4:3)</PresentationFormat>
  <Paragraphs>44</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Солнцестояние</vt:lpstr>
      <vt:lpstr>Методика раннього розвитку:               Кубики Нікітіних</vt:lpstr>
      <vt:lpstr>У списку найбільш відомих авторів методик раннього розвитку дітей важливе місце займають Борис Павлович і Олена Олексіївна Нікітіни-класики вітчизняної педагогики та автори ряду розвиваючих ігор . Саме вони на прикладі своєї сім'ї ще у радянський час (наприкінці 50-х рр.) показали, що ламаючи застарілі стереотипи у вихованні, можна допомогти дитині стати самостійною, гармонійно розвиненою особистістю. Громадскість була здивована тим, яким способом молоде подружжя виховує своїх синів та дочок. Нікітинські діти бігали босоніж по снігу, виконували різноманітні гімнастичні вправи, і в той же час вражали всіх своїм інтелектом та здоров'ям. До чотирьох років ці малюки вже вміли читати і розуміли ази математики, із захопленням грали в авторські розвиваючі ігри, а почавши навчатися в школі, значно випереджали в розвитку своїх однолітків.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36</cp:revision>
  <dcterms:created xsi:type="dcterms:W3CDTF">2016-01-21T07:46:13Z</dcterms:created>
  <dcterms:modified xsi:type="dcterms:W3CDTF">2016-01-29T07:19:04Z</dcterms:modified>
</cp:coreProperties>
</file>