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72" r:id="rId5"/>
    <p:sldId id="259" r:id="rId6"/>
    <p:sldId id="261" r:id="rId7"/>
    <p:sldId id="260" r:id="rId8"/>
    <p:sldId id="262" r:id="rId9"/>
    <p:sldId id="263" r:id="rId10"/>
    <p:sldId id="264" r:id="rId11"/>
    <p:sldId id="267" r:id="rId12"/>
    <p:sldId id="266" r:id="rId13"/>
    <p:sldId id="271" r:id="rId14"/>
    <p:sldId id="270" r:id="rId15"/>
    <p:sldId id="269" r:id="rId16"/>
    <p:sldId id="268" r:id="rId17"/>
    <p:sldId id="273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BF0CD61-1C02-444F-B5FC-F36852AB3B72}" type="datetimeFigureOut">
              <a:rPr lang="uk-UA" smtClean="0"/>
              <a:t>25.01.2016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464E8FD-757C-4630-83D6-9E0E8B3EA278}" type="slidenum">
              <a:rPr lang="uk-UA" smtClean="0"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088232"/>
          </a:xfrm>
        </p:spPr>
        <p:txBody>
          <a:bodyPr>
            <a:normAutofit/>
          </a:bodyPr>
          <a:lstStyle/>
          <a:p>
            <a:r>
              <a:rPr lang="uk-UA" sz="5400" b="1" i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Логічні блоки </a:t>
            </a:r>
            <a:r>
              <a:rPr lang="uk-UA" sz="5400" b="1" i="1" dirty="0" err="1">
                <a:solidFill>
                  <a:schemeClr val="accent2">
                    <a:lumMod val="50000"/>
                  </a:schemeClr>
                </a:solidFill>
                <a:latin typeface="arial"/>
              </a:rPr>
              <a:t>Дьєнеша</a:t>
            </a:r>
            <a:endParaRPr lang="uk-UA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Picture 8" descr="C:\Documents and Settings\Татьяна\Рабочий стол\для работы\МО\b25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888432" cy="29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2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36525"/>
            <a:ext cx="9156700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" y="1593850"/>
            <a:ext cx="866933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0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2" y="548680"/>
            <a:ext cx="3597275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81" y="5695932"/>
            <a:ext cx="19446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20796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" y="1274078"/>
            <a:ext cx="4512591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455" y="1274078"/>
            <a:ext cx="16462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92" y="2242112"/>
            <a:ext cx="2730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0165"/>
            <a:ext cx="4310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7" y="3752165"/>
            <a:ext cx="4029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52" y="5497494"/>
            <a:ext cx="3451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6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279525"/>
            <a:ext cx="7224713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9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" y="0"/>
            <a:ext cx="3994270" cy="300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52" y="2492897"/>
            <a:ext cx="5865538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7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58850"/>
            <a:ext cx="809625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8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2700"/>
            <a:ext cx="913288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2700"/>
            <a:ext cx="91630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7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8000" dirty="0" smtClean="0"/>
              <a:t>Дякую за увагу!</a:t>
            </a:r>
            <a:endParaRPr lang="uk-UA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334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3852333" cy="3450696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4681055" cy="6187016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uk-UA" sz="27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Золтон</a:t>
            </a:r>
            <a:r>
              <a:rPr lang="uk-UA" sz="27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uk-UA" sz="27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Дьєниш</a:t>
            </a:r>
            <a:r>
              <a:rPr lang="uk-UA" sz="27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uk-UA" sz="27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uk-UA" sz="27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угорський </a:t>
            </a:r>
            <a:r>
              <a:rPr lang="uk-UA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професор, математик, спеціаліст в психології, виробник прогресивної авторської методики навчання дітей – “ нова математика ”. Суть методики </a:t>
            </a:r>
            <a:r>
              <a:rPr lang="uk-UA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заключається</a:t>
            </a:r>
            <a:r>
              <a:rPr lang="uk-UA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/>
                <a:ea typeface="+mn-ea"/>
                <a:cs typeface="+mn-cs"/>
              </a:rPr>
              <a:t> в тім, що математичні знання діти отримують не вирішуючи багато численних прикладів в зошитах, читаючи сумних книжок, а в основі навчання даної науки є логічні ігри,пісні і танцювальні рухи.</a:t>
            </a:r>
            <a:r>
              <a:rPr lang="ru-RU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40" y="980728"/>
            <a:ext cx="3749675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1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67944" y="338328"/>
            <a:ext cx="4618856" cy="6115008"/>
          </a:xfrm>
        </p:spPr>
        <p:txBody>
          <a:bodyPr>
            <a:noAutofit/>
          </a:bodyPr>
          <a:lstStyle/>
          <a:p>
            <a:r>
              <a:rPr lang="uk-UA" sz="2000" b="1" i="1" dirty="0">
                <a:solidFill>
                  <a:schemeClr val="bg2">
                    <a:lumMod val="10000"/>
                  </a:schemeClr>
                </a:solidFill>
              </a:rPr>
              <a:t>Блоки </a:t>
            </a:r>
            <a:r>
              <a:rPr lang="uk-UA" sz="2000" b="1" i="1" dirty="0" err="1">
                <a:solidFill>
                  <a:schemeClr val="bg2">
                    <a:lumMod val="10000"/>
                  </a:schemeClr>
                </a:solidFill>
              </a:rPr>
              <a:t>Дьєнеша</a:t>
            </a:r>
            <a:r>
              <a:rPr lang="uk-UA" sz="2000" b="1" i="1" dirty="0">
                <a:solidFill>
                  <a:schemeClr val="bg2">
                    <a:lumMod val="10000"/>
                  </a:schemeClr>
                </a:solidFill>
              </a:rPr>
              <a:t> являють собою набір з 48 геометричних фігур: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чотирьох форм (круги, трикутники, квадрати, прямокутники)</a:t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трьох кольорів (червоні, жовті, сині фігури)</a:t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двох розмірів (великі та маленькі)</a:t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двох видів товщини (товсті та тонкі)</a:t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За задумом в наборі блоків немає жодної однакової фігури. Кожна геометрична фігура характеризується  чотирма ознаками: формою, кольором, розміром, товщиною.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1052736"/>
            <a:ext cx="393177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8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Рекомендовані розміри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1416"/>
            <a:ext cx="453650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677530"/>
            <a:ext cx="5543493" cy="31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946656"/>
          </a:xfrm>
        </p:spPr>
        <p:txBody>
          <a:bodyPr>
            <a:noAutofit/>
          </a:bodyPr>
          <a:lstStyle/>
          <a:p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Ігри з блоками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Дьєнеша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наочній основі знайомлять дітей з формою, кольором та розміром об’єкту, з елементарними математичними уявленнями. Вправи з цим матеріалом розвивають у дітей логічне та аналітичне мислення (аналіз, порівняння, класифікацію, узагальнення), творче мислення, а також пам'ять, увагу, уяву. Граючись з блоками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Дьєнеша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дитина виконує різноманітні предметні дії (групує за ознакою, викладає певні ряди дотримуючись алгоритму і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т.д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96" y="3212976"/>
            <a:ext cx="4438650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5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688632" cy="6336704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Всі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ігри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ігрові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вправи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під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час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роботи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дітьми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поділяємо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4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групи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поступовим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ускладненням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розвитку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умінь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виявляти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абстрагувати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властивості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розвитку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умінь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порівнювати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предмети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властивостями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розвитку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дій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класифікації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узагальнення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розвитку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здатності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логічних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дій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операцій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Ігри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логічними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блоками </a:t>
            </a:r>
            <a:r>
              <a:rPr lang="ru-RU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дозволяють</a:t>
            </a:r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Ознайомити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формою,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кольором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розміром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товщиною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об'єктів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просторові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уявлення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логічне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мислення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уявлення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про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безліч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операції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над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множинами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порівняння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розбиття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класифікація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абстрагування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кодування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декодування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інформації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вміння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виявляти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властивості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об'єктах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називати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узагальнювати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об'єкти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властивостями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пояснювати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схожість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відмінності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об'єктів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обгрунтовувати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свої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міркування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пізнавальні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процеси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розумові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операції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творчі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здібності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уяву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фантазію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здатності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моделювання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конструювання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Успішно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оволодіти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основами математики та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інформатики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uk-U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17" y="404664"/>
            <a:ext cx="323674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6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0032" y="1700808"/>
            <a:ext cx="7772400" cy="424847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Заняття 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комбіновані, </a:t>
            </a: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інтегровані;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Самостійна 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ігрова </a:t>
            </a: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діяльність;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Дидактичні ігри;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</a:t>
            </a:r>
            <a:r>
              <a:rPr lang="uk-UA" sz="2200" dirty="0" err="1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Настільно</a:t>
            </a: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– </a:t>
            </a: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друковані;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Рухливі  ігри;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Сюжетно 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– рольові </a:t>
            </a: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ігри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;</a:t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uk-UA" sz="22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- Поза </a:t>
            </a:r>
            <a: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заняттями в предметно – розвивальному середовищі ( зображувальна діяльність, аплікація, режимні моменти) .</a:t>
            </a:r>
            <a:br>
              <a:rPr lang="uk-UA" sz="2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67365" y="476673"/>
            <a:ext cx="6417734" cy="792088"/>
          </a:xfrm>
        </p:spPr>
        <p:txBody>
          <a:bodyPr/>
          <a:lstStyle/>
          <a:p>
            <a:r>
              <a:rPr lang="uk-UA" sz="36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Форми роботи з блоками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27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5755"/>
            <a:ext cx="635793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42" y="1421234"/>
            <a:ext cx="5170487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85184"/>
            <a:ext cx="10366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77" y="3253208"/>
            <a:ext cx="10366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77" y="811392"/>
            <a:ext cx="10366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759">
            <a:off x="-20813" y="4856583"/>
            <a:ext cx="27368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427">
            <a:off x="-41447" y="3352006"/>
            <a:ext cx="27368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976">
            <a:off x="-22285" y="1374569"/>
            <a:ext cx="2275805" cy="156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9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69" y="1049110"/>
            <a:ext cx="51704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53" y="254001"/>
            <a:ext cx="2500313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59" y="2427060"/>
            <a:ext cx="21463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20" y="4395560"/>
            <a:ext cx="22860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" y="254001"/>
            <a:ext cx="150018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4" y="2370138"/>
            <a:ext cx="12858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3" y="4573310"/>
            <a:ext cx="11461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4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</TotalTime>
  <Words>125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Логічні блоки Дьєнеша</vt:lpstr>
      <vt:lpstr>Золтон Дьєниш  угорський професор, математик, спеціаліст в психології, виробник прогресивної авторської методики навчання дітей – “ нова математика ”. Суть методики заключається в тім, що математичні знання діти отримують не вирішуючи багато численних прикладів в зошитах, читаючи сумних книжок, а в основі навчання даної науки є логічні ігри,пісні і танцювальні рухи. </vt:lpstr>
      <vt:lpstr>Блоки Дьєнеша являють собою набір з 48 геометричних фігур:  - чотирьох форм (круги, трикутники, квадрати, прямокутники)  - трьох кольорів (червоні, жовті, сині фігури)  - двох розмірів (великі та маленькі)  - двох видів товщини (товсті та тонкі)         За задумом в наборі блоків немає жодної однакової фігури. Кожна геометрична фігура характеризується  чотирма ознаками: формою, кольором, розміром, товщиною.</vt:lpstr>
      <vt:lpstr>Рекомендовані розміри</vt:lpstr>
      <vt:lpstr> Ігри з блоками Дьєнеша на наочній основі знайомлять дітей з формою, кольором та розміром об’єкту, з елементарними математичними уявленнями. Вправи з цим матеріалом розвивають у дітей логічне та аналітичне мислення (аналіз, порівняння, класифікацію, узагальнення), творче мислення, а також пам'ять, увагу, уяву. Граючись з блоками Дьєнеша дитина виконує різноманітні предметні дії (групує за ознакою, викладає певні ряди дотримуючись алгоритму і т.д)</vt:lpstr>
      <vt:lpstr>Всі ігри та ігрові вправи під час роботи з дітьми поділяємо на 4 групи з поступовим ускладненням: - для розвитку умінь виявляти і абстрагувати властивості; - для розвитку умінь порівнювати предмети за їх властивостями; - для розвитку дій класифікації та узагальнення; - для розвитку здатності до логічних дій та операцій.   Ігри з логічними блоками дозволяють: - Ознайомити з формою, кольором, розміром, товщиною об'єктів. - Розвивати просторові уявлення. - Розвивати логічне мислення , уявлення про безліч, операції над множинами (порівняння, розбиття, класифікація, абстрагування, кодування і декодування інформації).  Розвивати вміння виявляти властивості в об'єктах, називати їх, узагальнювати об'єкти за їх властивостями, пояснювати схожість і відмінності об'єктів, обгрунтовувати свої міркування. - Розвивати пізнавальні процеси, розумові операції. - Розвивати творчі здібності, уяву, фантазію, здатності до моделювання і конструювання. - Успішно оволодіти основами математики та інформатики.</vt:lpstr>
      <vt:lpstr>- Заняття комбіновані, інтегровані; - Самостійна ігрова діяльність; - Дидактичні ігри; - Настільно – друковані; - Рухливі  ігри; - Сюжетно – рольові ігри; - Поза заняттями в предметно – розвивальному середовищі ( зображувальна діяльність, аплікація, режимні моменти) 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Логічні блоки Дьєнеша</dc:title>
  <dc:creator>Леська</dc:creator>
  <cp:lastModifiedBy>Леська</cp:lastModifiedBy>
  <cp:revision>7</cp:revision>
  <dcterms:created xsi:type="dcterms:W3CDTF">2016-01-18T21:30:42Z</dcterms:created>
  <dcterms:modified xsi:type="dcterms:W3CDTF">2016-01-25T21:09:57Z</dcterms:modified>
</cp:coreProperties>
</file>