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0201РобСтіл\f80a5c6b814fe052d373ec1a2f1f5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5545" y="-1170453"/>
            <a:ext cx="6878612" cy="917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10" descr="fon-dlya-prezentacii-vesna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651" y="2564904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у дітей звичок і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поведінки,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відповідають сталому розвитку</a:t>
            </a:r>
            <a:r>
              <a:rPr lang="ru-RU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 до семінару -практикуму</a:t>
            </a:r>
            <a:r>
              <a:rPr lang="ru-RU" sz="49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/>
              <a:t>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ДНЗ №1: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Олішевко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2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D:\0201РобСтіл\DSC_0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465"/>
            <a:ext cx="8856984" cy="59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ºÐ°ÑÑÐ¸Ð½ÐºÐ¸ Ð´Ð»Ñ Ð¿ÑÐµÐ·ÐµÐ½ÑÐ°ÑÑÑ Ð´ÑÐºÑÑ Ð·Ð° ÑÐ²Ð°Ð³Ñ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4" y="-23741"/>
            <a:ext cx="9144000" cy="6861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01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курсу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моделей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сталий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для:</a:t>
            </a:r>
            <a:b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сталий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причетності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сус¬пільства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моделей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сталому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665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59" y="260648"/>
            <a:ext cx="813690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тематичного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донести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643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439" y="476672"/>
            <a:ext cx="85070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кожного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героями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хлопчик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Оксанка. Добре,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унаочнені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ляльки,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подасться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самодослідження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значками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Результатами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правильному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монолог педагога,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повинен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примус,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9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52378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молодшій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встигала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втиснути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підганяти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апробованими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75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D:\0201РобСтіл\DSC_0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" y="2708920"/>
            <a:ext cx="5703528" cy="38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0201РобСтіл\DSC_02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3472"/>
            <a:ext cx="5436096" cy="36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5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D:\0201РобСтіл\DSC_0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220072" cy="34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0201РобСтіл\DSC_02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22594"/>
            <a:ext cx="5292080" cy="35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8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D:\0201РобСтіл\DSC_0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12775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0201РобСтіл\DSC_02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902"/>
            <a:ext cx="4831606" cy="32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10" descr="fon-dlya-prezentacii-vesna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D:\0201РобСтіл\DSC_0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" y="3271868"/>
            <a:ext cx="5341556" cy="35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0201РобСтіл\DSC_029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75" y="32671"/>
            <a:ext cx="5770525" cy="38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2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Розвиток у дітей звичок і  моделей поведінки,  що відповідають сталому розвитку  Виступ до семінару -практикуму     Підготувала вихователь ДНЗ №1:                                            Олішевко С.М.    </vt:lpstr>
      <vt:lpstr>Мета курсу— сприяти формуванню у дошкільників звичок і моделей поведінки, орієнтованих на сталий стиль життя. Завданнями курсу є створення умов для: —формування в дітей початкових уявлень про дії та поведінку, що орієнтовані на сталий розвиток, необхідних для свідомого вибору власного способу життя; —розвиток у дітей прагнення зберігати ресурси землі та особистої причетності до майбутнього сус¬пільства і природи; —формування в молодших дошкільників звичок і моделей поведінки, що відповідають сталому розвитку бажання діяти в цьому напрямі.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Розвиток у дітей звичок і моделей поведінки, що відповідають сталому розвитку Виступ до семінару -практикуму   </dc:title>
  <dc:creator>ПТУХА ОЛЕНА</dc:creator>
  <cp:lastModifiedBy>Бухгалтер700</cp:lastModifiedBy>
  <cp:revision>8</cp:revision>
  <dcterms:created xsi:type="dcterms:W3CDTF">2020-11-25T08:27:39Z</dcterms:created>
  <dcterms:modified xsi:type="dcterms:W3CDTF">2020-11-27T06:10:06Z</dcterms:modified>
</cp:coreProperties>
</file>